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6.xml" ContentType="application/vnd.openxmlformats-officedocument.drawingml.chartshape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media/image22.jpg" ContentType="image/jpe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7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media/image43.jpg" ContentType="image/jpeg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media/image46.jpg" ContentType="image/jpeg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74" r:id="rId3"/>
    <p:sldId id="275" r:id="rId4"/>
    <p:sldId id="272" r:id="rId5"/>
    <p:sldId id="264" r:id="rId6"/>
    <p:sldId id="276" r:id="rId7"/>
    <p:sldId id="270" r:id="rId8"/>
    <p:sldId id="267" r:id="rId9"/>
    <p:sldId id="260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4A0"/>
    <a:srgbClr val="ED1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7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u="sng" dirty="0">
                <a:solidFill>
                  <a:srgbClr val="2744A0"/>
                </a:solidFill>
                <a:latin typeface="BreuerText" panose="02000506040000020004"/>
              </a:rPr>
              <a:t>Sector-Wise Demand for Steel (2020)</a:t>
            </a:r>
          </a:p>
        </c:rich>
      </c:tx>
      <c:layout>
        <c:manualLayout>
          <c:xMode val="edge"/>
          <c:yMode val="edge"/>
          <c:x val="0.15468646689080304"/>
          <c:y val="2.5575456154371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sng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4293626055253701"/>
          <c:y val="0.20126440759087591"/>
          <c:w val="0.32984259720996839"/>
          <c:h val="0.53679995999219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Sector-Wise Demand for Steel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7AB-4AD3-8905-0AB52B632DB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28-49A1-9D11-FB2512EF6C0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28-49A1-9D11-FB2512EF6C0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128-49A1-9D11-FB2512EF6C0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128-49A1-9D11-FB2512EF6C0F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128-49A1-9D11-FB2512EF6C0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7AB-4AD3-8905-0AB52B632DB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128-49A1-9D11-FB2512EF6C0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128-49A1-9D11-FB2512EF6C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2744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Construction</c:v>
                </c:pt>
                <c:pt idx="1">
                  <c:v>Consumer Durables </c:v>
                </c:pt>
                <c:pt idx="2">
                  <c:v>Intermediate Goods</c:v>
                </c:pt>
                <c:pt idx="3">
                  <c:v>Capital Goods </c:v>
                </c:pt>
                <c:pt idx="4">
                  <c:v>Automobiles</c:v>
                </c:pt>
                <c:pt idx="5">
                  <c:v>Railways 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0.62</c:v>
                </c:pt>
                <c:pt idx="1">
                  <c:v>0.05</c:v>
                </c:pt>
                <c:pt idx="2">
                  <c:v>0.06</c:v>
                </c:pt>
                <c:pt idx="3">
                  <c:v>0.15</c:v>
                </c:pt>
                <c:pt idx="4">
                  <c:v>0.09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B-4AD3-8905-0AB52B632DB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67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228432649993793E-2"/>
          <c:y val="0.1544797828032915"/>
          <c:w val="0.21165600195811043"/>
          <c:h val="0.666658163890342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rgbClr val="2744A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614355927239112"/>
          <c:y val="6.7267513278050972E-2"/>
          <c:w val="0.78340795703256794"/>
          <c:h val="0.7421411991008045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rgbClr val="2744A0"/>
                </a:solidFill>
              </a:ln>
              <a:effectLst/>
              <a:sp3d contourW="25400">
                <a:contourClr>
                  <a:srgbClr val="2744A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FD4-4CC3-887E-B0A159EFFCC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FD4-4CC3-887E-B0A159EFFCCF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4-4CC3-887E-B0A159EFF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9668730881146"/>
          <c:y val="8.2754805348797186E-2"/>
          <c:w val="0.70406625382377075"/>
          <c:h val="0.722715629130599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1C6-48FA-B932-36028750946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1C6-48FA-B932-360287509469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1C6-48FA-B932-360287509469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1C6-48FA-B932-3602875094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reuerText" panose="02000506040000020004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North</c:v>
                </c:pt>
                <c:pt idx="1">
                  <c:v>East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3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C-4A17-8A4D-3645B5B6D84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7436317875264588E-2"/>
          <c:y val="0.79743017852627007"/>
          <c:w val="0.90162401574803142"/>
          <c:h val="0.170388783536042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reuerText" panose="0200050604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50-43F6-AD74-7AA96401795A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50-43F6-AD74-7AA96401795A}"/>
              </c:ext>
            </c:extLst>
          </c:dPt>
          <c:cat>
            <c:strRef>
              <c:f>Sheet1!$A$2:$A$3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76-4F88-8214-7B14463988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043819945766191"/>
          <c:y val="0.77318341681463965"/>
          <c:w val="0.52264326387548576"/>
          <c:h val="0.122312075288952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reuerText" panose="0200050604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rgbClr val="2744A0"/>
                </a:solidFill>
                <a:latin typeface="BreuerText" panose="02000506040000020004"/>
              </a:rPr>
              <a:t>Growth</a:t>
            </a:r>
            <a:r>
              <a:rPr lang="en-US" sz="1200" b="1" baseline="0" dirty="0">
                <a:solidFill>
                  <a:srgbClr val="2744A0"/>
                </a:solidFill>
                <a:latin typeface="BreuerText" panose="02000506040000020004"/>
              </a:rPr>
              <a:t> in the Number of Households (in Cr.)</a:t>
            </a:r>
            <a:endParaRPr lang="en-US" sz="1200" b="1" dirty="0">
              <a:solidFill>
                <a:srgbClr val="2744A0"/>
              </a:solidFill>
              <a:latin typeface="BreuerText" panose="02000506040000020004"/>
            </a:endParaRPr>
          </a:p>
        </c:rich>
      </c:tx>
      <c:layout>
        <c:manualLayout>
          <c:xMode val="edge"/>
          <c:yMode val="edge"/>
          <c:x val="0.26104464690886625"/>
          <c:y val="2.56080419046278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27067762237093"/>
          <c:y val="0.12309956012001588"/>
          <c:w val="0.74852255091450937"/>
          <c:h val="0.554044846233943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2021</c:v>
                </c:pt>
                <c:pt idx="2">
                  <c:v>2024</c:v>
                </c:pt>
              </c:numCache>
            </c:numRef>
          </c:cat>
          <c:val>
            <c:numRef>
              <c:f>Sheet1!$B$2:$B$4</c:f>
              <c:numCache>
                <c:formatCode>0</c:formatCode>
                <c:ptCount val="3"/>
                <c:pt idx="0" formatCode="General">
                  <c:v>24.468</c:v>
                </c:pt>
                <c:pt idx="1">
                  <c:v>25.149000000000001</c:v>
                </c:pt>
                <c:pt idx="2">
                  <c:v>25.353000000000002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C2-459D-9910-E1CD56A15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0779072"/>
        <c:axId val="2120787392"/>
      </c:lineChart>
      <c:catAx>
        <c:axId val="212077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787392"/>
        <c:crosses val="autoZero"/>
        <c:auto val="1"/>
        <c:lblAlgn val="ctr"/>
        <c:lblOffset val="100"/>
        <c:noMultiLvlLbl val="0"/>
      </c:catAx>
      <c:valAx>
        <c:axId val="212078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744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779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 b="1" dirty="0">
                <a:solidFill>
                  <a:srgbClr val="2744A0"/>
                </a:solidFill>
                <a:latin typeface="BreuerText" panose="02000506040000020004"/>
                <a:cs typeface="Arial" panose="020B0604020202020204" pitchFamily="34" charset="0"/>
              </a:rPr>
              <a:t>Growth</a:t>
            </a:r>
            <a:r>
              <a:rPr lang="en-US" sz="1200" b="1" baseline="0" dirty="0">
                <a:solidFill>
                  <a:srgbClr val="2744A0"/>
                </a:solidFill>
                <a:latin typeface="BreuerText" panose="02000506040000020004"/>
                <a:cs typeface="Arial" panose="020B0604020202020204" pitchFamily="34" charset="0"/>
              </a:rPr>
              <a:t> in Warehousing Sector </a:t>
            </a:r>
            <a:endParaRPr lang="en-IN" sz="1200" dirty="0">
              <a:solidFill>
                <a:srgbClr val="2744A0"/>
              </a:solidFill>
              <a:latin typeface="BreuerText" panose="02000506040000020004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68124434455179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832375642688258E-2"/>
          <c:y val="0.1263153461634299"/>
          <c:w val="0.95126025558186955"/>
          <c:h val="0.75628056759440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744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BreuerText" panose="02000506040000020004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Sheet1!$A$2:$A$3</c:f>
              <c:strCache>
                <c:ptCount val="2"/>
                <c:pt idx="0">
                  <c:v>FY' 21</c:v>
                </c:pt>
                <c:pt idx="1">
                  <c:v>FY' 24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30.9</c:v>
                </c:pt>
                <c:pt idx="1">
                  <c:v>52.09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91-4473-8D71-154BB764B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405023"/>
        <c:axId val="199406687"/>
      </c:barChart>
      <c:catAx>
        <c:axId val="19940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744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06687"/>
        <c:crosses val="autoZero"/>
        <c:auto val="1"/>
        <c:lblAlgn val="ctr"/>
        <c:lblOffset val="100"/>
        <c:noMultiLvlLbl val="0"/>
      </c:catAx>
      <c:valAx>
        <c:axId val="199406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40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rgbClr val="2744A0"/>
                </a:solidFill>
                <a:latin typeface="BreuerText" panose="02000506040000020004"/>
              </a:rPr>
              <a:t>Growth in CC Demand</a:t>
            </a:r>
            <a:endParaRPr lang="en-IN" sz="1200" b="1" dirty="0">
              <a:solidFill>
                <a:srgbClr val="2744A0"/>
              </a:solidFill>
              <a:latin typeface="BreuerText" panose="02000506040000020004"/>
            </a:endParaRPr>
          </a:p>
        </c:rich>
      </c:tx>
      <c:layout>
        <c:manualLayout>
          <c:xMode val="edge"/>
          <c:yMode val="edge"/>
          <c:x val="0.28190136070604466"/>
          <c:y val="2.30475963716187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Rise in Household Demands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2.70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606-4F22-B299-9098C09D5B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 Lac Metric Ton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2.7010000000000001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4-4F7E-88C3-FAC84E78B4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Rise in Warehousing Capacity</c:v>
                </c:pt>
              </c:strCache>
            </c:strRef>
          </c:tx>
          <c:spPr>
            <a:solidFill>
              <a:srgbClr val="ED1C2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1.57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051-47A2-BDF3-57771FB1AE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 Lac Metric Ton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1.5740000000000001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A4-4F7E-88C3-FAC84E78B4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25268848"/>
        <c:axId val="1725273008"/>
      </c:barChart>
      <c:catAx>
        <c:axId val="172526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744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273008"/>
        <c:crosses val="autoZero"/>
        <c:auto val="1"/>
        <c:lblAlgn val="ctr"/>
        <c:lblOffset val="100"/>
        <c:noMultiLvlLbl val="0"/>
      </c:catAx>
      <c:valAx>
        <c:axId val="172527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26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2744A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200" b="1" u="sng" dirty="0">
                <a:solidFill>
                  <a:srgbClr val="2744A0"/>
                </a:solidFill>
                <a:latin typeface="BreuerText" panose="02000506040000020004"/>
                <a:cs typeface="Arial" panose="020B0604020202020204" pitchFamily="34" charset="0"/>
              </a:rPr>
              <a:t>Projected</a:t>
            </a:r>
            <a:r>
              <a:rPr lang="en-IN" sz="1200" b="1" u="sng" baseline="0" dirty="0">
                <a:solidFill>
                  <a:srgbClr val="2744A0"/>
                </a:solidFill>
                <a:latin typeface="BreuerText" panose="02000506040000020004"/>
                <a:cs typeface="Arial" panose="020B0604020202020204" pitchFamily="34" charset="0"/>
              </a:rPr>
              <a:t> Growth in Demand of crude steel (India)</a:t>
            </a:r>
            <a:endParaRPr lang="en-IN" sz="1200" u="sng" dirty="0">
              <a:solidFill>
                <a:srgbClr val="2744A0"/>
              </a:solidFill>
              <a:latin typeface="BreuerText" panose="02000506040000020004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8.4627729031611892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368142824901939E-3"/>
          <c:y val="0.11200121297500788"/>
          <c:w val="0.95126025558186955"/>
          <c:h val="0.75628056759440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744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Sheet1!$A$2:$A$3</c:f>
              <c:strCache>
                <c:ptCount val="2"/>
                <c:pt idx="0">
                  <c:v>FY' 20</c:v>
                </c:pt>
                <c:pt idx="1">
                  <c:v>FY' 30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110</c:v>
                </c:pt>
                <c:pt idx="1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75-4735-B865-5F57A6297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405023"/>
        <c:axId val="199406687"/>
      </c:barChart>
      <c:catAx>
        <c:axId val="19940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744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06687"/>
        <c:crosses val="autoZero"/>
        <c:auto val="1"/>
        <c:lblAlgn val="ctr"/>
        <c:lblOffset val="100"/>
        <c:noMultiLvlLbl val="0"/>
      </c:catAx>
      <c:valAx>
        <c:axId val="199406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40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u="sng" dirty="0">
                <a:solidFill>
                  <a:srgbClr val="2744A0"/>
                </a:solidFill>
                <a:latin typeface="BreuerText" panose="02000506040000020004"/>
              </a:rPr>
              <a:t>Consumption</a:t>
            </a:r>
            <a:r>
              <a:rPr lang="en-US" sz="1200" b="1" u="sng" baseline="0" dirty="0">
                <a:solidFill>
                  <a:srgbClr val="2744A0"/>
                </a:solidFill>
                <a:latin typeface="BreuerText" panose="02000506040000020004"/>
              </a:rPr>
              <a:t> Growth rates in Coated steel sheets</a:t>
            </a:r>
            <a:endParaRPr lang="en-IN" sz="1200" b="1" u="sng" dirty="0">
              <a:solidFill>
                <a:srgbClr val="2744A0"/>
              </a:solidFill>
              <a:latin typeface="BreuerText" panose="02000506040000020004"/>
            </a:endParaRPr>
          </a:p>
        </c:rich>
      </c:tx>
      <c:layout>
        <c:manualLayout>
          <c:xMode val="edge"/>
          <c:yMode val="edge"/>
          <c:x val="0.140333855024731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6990788996990374E-2"/>
          <c:y val="0.20220866096677803"/>
          <c:w val="0.90300914923563269"/>
          <c:h val="0.540791473054654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North America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18.3</c:v>
                </c:pt>
                <c:pt idx="1">
                  <c:v>17.100000000000001</c:v>
                </c:pt>
                <c:pt idx="2">
                  <c:v>20.8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53-4EB5-A34E-85500D1062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31</c:v>
                </c:pt>
                <c:pt idx="1">
                  <c:v>27.2</c:v>
                </c:pt>
                <c:pt idx="2">
                  <c:v>36.700000000000003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53-4EB5-A34E-85500D1062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Latin America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20.8</c:v>
                </c:pt>
                <c:pt idx="1">
                  <c:v>36.700000000000003</c:v>
                </c:pt>
                <c:pt idx="2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53-4EB5-A34E-85500D10625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India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4.5999999999999996</c:v>
                </c:pt>
                <c:pt idx="1">
                  <c:v>5.6</c:v>
                </c:pt>
                <c:pt idx="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153-4EB5-A34E-85500D10625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China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2008</c:v>
                </c:pt>
                <c:pt idx="1">
                  <c:v>2010</c:v>
                </c:pt>
                <c:pt idx="2">
                  <c:v>2014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16.8</c:v>
                </c:pt>
                <c:pt idx="1">
                  <c:v>24.2</c:v>
                </c:pt>
                <c:pt idx="2">
                  <c:v>36.799999999999997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153-4EB5-A34E-85500D106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6761808"/>
        <c:axId val="1726764304"/>
      </c:lineChart>
      <c:catAx>
        <c:axId val="172676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764304"/>
        <c:crosses val="autoZero"/>
        <c:auto val="1"/>
        <c:lblAlgn val="ctr"/>
        <c:lblOffset val="100"/>
        <c:noMultiLvlLbl val="0"/>
      </c:catAx>
      <c:valAx>
        <c:axId val="172676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76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086064407595837"/>
          <c:y val="9.8329124949735808E-2"/>
          <c:w val="0.28248268307358493"/>
          <c:h val="0.881272583372803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2744A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62491438693225"/>
          <c:y val="0.17901946654700124"/>
          <c:w val="0.4601329993597692"/>
          <c:h val="0.5531199203603118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3C5-4B2D-8C4D-DB65F817CF3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3C5-4B2D-8C4D-DB65F817CF3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3C5-4B2D-8C4D-DB65F817CF3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3C5-4B2D-8C4D-DB65F817CF36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3C5-4B2D-8C4D-DB65F817CF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JSW Steel</c:v>
                </c:pt>
                <c:pt idx="1">
                  <c:v>TATA Steel</c:v>
                </c:pt>
                <c:pt idx="2">
                  <c:v>SAIL</c:v>
                </c:pt>
                <c:pt idx="3">
                  <c:v>Jindal Steel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21.92</c:v>
                </c:pt>
                <c:pt idx="1">
                  <c:v>15.68</c:v>
                </c:pt>
                <c:pt idx="2">
                  <c:v>13.38</c:v>
                </c:pt>
                <c:pt idx="3">
                  <c:v>8.6</c:v>
                </c:pt>
                <c:pt idx="4">
                  <c:v>40.42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81-4B1F-BB83-213307BCAF0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4571822696235781"/>
          <c:y val="0.16082699345073653"/>
          <c:w val="0.30522516178807163"/>
          <c:h val="0.65399797745802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2744A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u="sng" dirty="0">
                <a:solidFill>
                  <a:srgbClr val="2744A0"/>
                </a:solidFill>
                <a:latin typeface="BreuerText" panose="02000506040000020004"/>
              </a:rPr>
              <a:t>CC Sheets Applications</a:t>
            </a:r>
          </a:p>
        </c:rich>
      </c:tx>
      <c:layout>
        <c:manualLayout>
          <c:xMode val="edge"/>
          <c:yMode val="edge"/>
          <c:x val="0.21144277058021818"/>
          <c:y val="2.7797701498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sng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035319648441341"/>
          <c:y val="0.19273925553941892"/>
          <c:w val="0.30178087002069737"/>
          <c:h val="0.53679995999219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CC Sheets Applications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10-4675-A898-A0781F5C7E3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10-4675-A898-A0781F5C7E3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10-4675-A898-A0781F5C7E3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10-4675-A898-A0781F5C7E3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A10-4675-A898-A0781F5C7E3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A10-4675-A898-A0781F5C7E3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A10-4675-A898-A0781F5C7E3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A10-4675-A898-A0781F5C7E3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3A10-4675-A898-A0781F5C7E3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3A10-4675-A898-A0781F5C7E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2744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Appliances</c:v>
                </c:pt>
                <c:pt idx="1">
                  <c:v>Building and Construction</c:v>
                </c:pt>
                <c:pt idx="2">
                  <c:v>Energy</c:v>
                </c:pt>
                <c:pt idx="3">
                  <c:v>Engineering</c:v>
                </c:pt>
                <c:pt idx="4">
                  <c:v>Others</c:v>
                </c:pt>
                <c:pt idx="5">
                  <c:v>Transport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</c:v>
                </c:pt>
                <c:pt idx="1">
                  <c:v>0.36</c:v>
                </c:pt>
                <c:pt idx="2">
                  <c:v>0.05</c:v>
                </c:pt>
                <c:pt idx="3">
                  <c:v>0.06</c:v>
                </c:pt>
                <c:pt idx="4">
                  <c:v>0.24</c:v>
                </c:pt>
                <c:pt idx="5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9E-45F8-9BE7-F3F5BAE86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2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453855708790269E-2"/>
          <c:y val="0.23455009181320249"/>
          <c:w val="0.2965545723143202"/>
          <c:h val="0.566212741477449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rgbClr val="2744A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000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 b="1" u="sng" dirty="0">
                <a:solidFill>
                  <a:srgbClr val="2744A0"/>
                </a:solidFill>
                <a:latin typeface="BreuerText" panose="02000506040000020004"/>
                <a:cs typeface="Arial" panose="020B0604020202020204" pitchFamily="34" charset="0"/>
              </a:rPr>
              <a:t>Projected Growth of Global</a:t>
            </a:r>
            <a:r>
              <a:rPr lang="en-US" sz="1200" b="1" u="sng" baseline="0" dirty="0">
                <a:solidFill>
                  <a:srgbClr val="2744A0"/>
                </a:solidFill>
                <a:latin typeface="BreuerText" panose="02000506040000020004"/>
                <a:cs typeface="Arial" panose="020B0604020202020204" pitchFamily="34" charset="0"/>
              </a:rPr>
              <a:t> Roofing Market Size </a:t>
            </a:r>
            <a:endParaRPr lang="en-IN" sz="1200" b="1" u="sng" dirty="0">
              <a:solidFill>
                <a:srgbClr val="2744A0"/>
              </a:solidFill>
              <a:latin typeface="BreuerText" panose="02000506040000020004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8.4627780683483797E-2"/>
          <c:y val="1.4845333831035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000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0663327117725697"/>
          <c:w val="0.95126025558186955"/>
          <c:h val="0.75628056759440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744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Sheet1!$A$2:$A$3</c:f>
              <c:strCache>
                <c:ptCount val="2"/>
                <c:pt idx="0">
                  <c:v>FY' 21</c:v>
                </c:pt>
                <c:pt idx="1">
                  <c:v>FY' 30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8585</c:v>
                </c:pt>
                <c:pt idx="1">
                  <c:v>14862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8A-43D3-A838-3B75FCAED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405023"/>
        <c:axId val="199406687"/>
      </c:barChart>
      <c:catAx>
        <c:axId val="19940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744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06687"/>
        <c:crosses val="autoZero"/>
        <c:auto val="1"/>
        <c:lblAlgn val="ctr"/>
        <c:lblOffset val="100"/>
        <c:noMultiLvlLbl val="0"/>
      </c:catAx>
      <c:valAx>
        <c:axId val="199406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40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rgbClr val="2744A0"/>
                </a:solidFill>
                <a:latin typeface="BreuerText" panose="02000506040000020004" pitchFamily="2" charset="0"/>
                <a:ea typeface="+mn-ea"/>
                <a:cs typeface="+mn-cs"/>
              </a:defRPr>
            </a:pPr>
            <a:r>
              <a:rPr lang="en-US" sz="1100" b="0" dirty="0">
                <a:solidFill>
                  <a:srgbClr val="2744A0"/>
                </a:solidFill>
                <a:latin typeface="BreuerText" panose="02000506040000020004" pitchFamily="2" charset="0"/>
              </a:rPr>
              <a:t>Roofing Industry</a:t>
            </a:r>
            <a:r>
              <a:rPr lang="en-US" sz="1100" b="0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 Valuation</a:t>
            </a:r>
          </a:p>
          <a:p>
            <a:pPr>
              <a:defRPr sz="1100">
                <a:solidFill>
                  <a:srgbClr val="2744A0"/>
                </a:solidFill>
                <a:latin typeface="BreuerText" panose="02000506040000020004" pitchFamily="2" charset="0"/>
              </a:defRPr>
            </a:pPr>
            <a:r>
              <a:rPr lang="en-US" sz="1100" b="0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(in INR Billion)</a:t>
            </a:r>
            <a:endParaRPr lang="en-US" sz="1100" b="0" dirty="0">
              <a:solidFill>
                <a:srgbClr val="2744A0"/>
              </a:solidFill>
              <a:latin typeface="BreuerText" panose="02000506040000020004" pitchFamily="2" charset="0"/>
            </a:endParaRPr>
          </a:p>
        </c:rich>
      </c:tx>
      <c:layout>
        <c:manualLayout>
          <c:xMode val="edge"/>
          <c:yMode val="edge"/>
          <c:x val="0.16690032601108051"/>
          <c:y val="4.16086493570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rgbClr val="2744A0"/>
              </a:solidFill>
              <a:latin typeface="BreuerText" panose="0200050604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744A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0850030732945301E-7"/>
                  <c:y val="2.49655172413792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rgbClr val="2744A0"/>
                      </a:solidFill>
                      <a:latin typeface="BreuerText" panose="02000506040000020004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36723659530673"/>
                      <c:h val="0.14923744778442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113-4655-BB02-AFEFFEFCB2C6}"/>
                </c:ext>
              </c:extLst>
            </c:dLbl>
            <c:dLbl>
              <c:idx val="1"/>
              <c:layout>
                <c:manualLayout>
                  <c:x val="2.9047625492680884E-3"/>
                  <c:y val="8.5764780481998069E-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rgbClr val="2744A0"/>
                      </a:solidFill>
                      <a:latin typeface="BreuerText" panose="02000506040000020004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1333521282346"/>
                      <c:h val="9.288325726200390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113-4655-BB02-AFEFFEFCB2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2744A0"/>
                    </a:solidFill>
                    <a:latin typeface="BreuerText" panose="02000506040000020004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2021-22</c:v>
                </c:pt>
                <c:pt idx="1">
                  <c:v>2025-26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435</c:v>
                </c:pt>
                <c:pt idx="1">
                  <c:v>570.20000000000005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13-4655-BB02-AFEFFEFCB2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66572159"/>
        <c:axId val="666570079"/>
      </c:barChart>
      <c:catAx>
        <c:axId val="66657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2744A0"/>
                </a:solidFill>
                <a:latin typeface="BreuerText" panose="02000506040000020004" pitchFamily="2" charset="0"/>
                <a:ea typeface="+mn-ea"/>
                <a:cs typeface="+mn-cs"/>
              </a:defRPr>
            </a:pPr>
            <a:endParaRPr lang="en-US"/>
          </a:p>
        </c:txPr>
        <c:crossAx val="666570079"/>
        <c:crosses val="autoZero"/>
        <c:auto val="1"/>
        <c:lblAlgn val="ctr"/>
        <c:lblOffset val="100"/>
        <c:noMultiLvlLbl val="0"/>
      </c:catAx>
      <c:valAx>
        <c:axId val="66657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2744A0"/>
                </a:solidFill>
                <a:latin typeface="BreuerText" panose="02000506040000020004" pitchFamily="2" charset="0"/>
                <a:ea typeface="+mn-ea"/>
                <a:cs typeface="+mn-cs"/>
              </a:defRPr>
            </a:pPr>
            <a:endParaRPr lang="en-US"/>
          </a:p>
        </c:txPr>
        <c:crossAx val="66657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Better Aesthetics</c:v>
                </c:pt>
                <c:pt idx="1">
                  <c:v>Longer Life</c:v>
                </c:pt>
                <c:pt idx="2">
                  <c:v>Superior Technology</c:v>
                </c:pt>
                <c:pt idx="3">
                  <c:v>Durability</c:v>
                </c:pt>
                <c:pt idx="4">
                  <c:v>Easy Maintenance</c:v>
                </c:pt>
                <c:pt idx="5">
                  <c:v>Better Value</c:v>
                </c:pt>
                <c:pt idx="6">
                  <c:v>Thermal Efficiency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A-4B78-AD46-3007F8E26B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Better Aesthetics</c:v>
                </c:pt>
                <c:pt idx="1">
                  <c:v>Longer Life</c:v>
                </c:pt>
                <c:pt idx="2">
                  <c:v>Superior Technology</c:v>
                </c:pt>
                <c:pt idx="3">
                  <c:v>Durability</c:v>
                </c:pt>
                <c:pt idx="4">
                  <c:v>Easy Maintenance</c:v>
                </c:pt>
                <c:pt idx="5">
                  <c:v>Better Value</c:v>
                </c:pt>
                <c:pt idx="6">
                  <c:v>Thermal Efficiency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</c:v>
                </c:pt>
                <c:pt idx="1">
                  <c:v>1</c:v>
                </c:pt>
                <c:pt idx="2">
                  <c:v>4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1A-4B78-AD46-3007F8E26B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Better Aesthetics</c:v>
                </c:pt>
                <c:pt idx="1">
                  <c:v>Longer Life</c:v>
                </c:pt>
                <c:pt idx="2">
                  <c:v>Superior Technology</c:v>
                </c:pt>
                <c:pt idx="3">
                  <c:v>Durability</c:v>
                </c:pt>
                <c:pt idx="4">
                  <c:v>Easy Maintenance</c:v>
                </c:pt>
                <c:pt idx="5">
                  <c:v>Better Value</c:v>
                </c:pt>
                <c:pt idx="6">
                  <c:v>Thermal Efficiency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7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1A-4B78-AD46-3007F8E26B5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Better Aesthetics</c:v>
                </c:pt>
                <c:pt idx="1">
                  <c:v>Longer Life</c:v>
                </c:pt>
                <c:pt idx="2">
                  <c:v>Superior Technology</c:v>
                </c:pt>
                <c:pt idx="3">
                  <c:v>Durability</c:v>
                </c:pt>
                <c:pt idx="4">
                  <c:v>Easy Maintenance</c:v>
                </c:pt>
                <c:pt idx="5">
                  <c:v>Better Value</c:v>
                </c:pt>
                <c:pt idx="6">
                  <c:v>Thermal Efficiency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8</c:v>
                </c:pt>
                <c:pt idx="5">
                  <c:v>5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1A-4B78-AD46-3007F8E26B5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Better Aesthetics</c:v>
                </c:pt>
                <c:pt idx="1">
                  <c:v>Longer Life</c:v>
                </c:pt>
                <c:pt idx="2">
                  <c:v>Superior Technology</c:v>
                </c:pt>
                <c:pt idx="3">
                  <c:v>Durability</c:v>
                </c:pt>
                <c:pt idx="4">
                  <c:v>Easy Maintenance</c:v>
                </c:pt>
                <c:pt idx="5">
                  <c:v>Better Value</c:v>
                </c:pt>
                <c:pt idx="6">
                  <c:v>Thermal Efficiency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3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  <c:pt idx="4">
                  <c:v>5</c:v>
                </c:pt>
                <c:pt idx="5">
                  <c:v>9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1A-4B78-AD46-3007F8E26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78737135"/>
        <c:axId val="78736303"/>
      </c:barChart>
      <c:catAx>
        <c:axId val="78737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highlight>
                  <a:srgbClr val="2744A0"/>
                </a:highlight>
                <a:latin typeface="BreuerText" panose="02000506040000020004" pitchFamily="2" charset="0"/>
                <a:ea typeface="+mn-ea"/>
                <a:cs typeface="+mn-cs"/>
              </a:defRPr>
            </a:pPr>
            <a:endParaRPr lang="en-US"/>
          </a:p>
        </c:txPr>
        <c:crossAx val="78736303"/>
        <c:crosses val="autoZero"/>
        <c:auto val="1"/>
        <c:lblAlgn val="ctr"/>
        <c:lblOffset val="100"/>
        <c:noMultiLvlLbl val="0"/>
      </c:catAx>
      <c:valAx>
        <c:axId val="7873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744A0"/>
                </a:solidFill>
                <a:latin typeface="BreuerText" panose="02000506040000020004" pitchFamily="2" charset="0"/>
                <a:ea typeface="+mn-ea"/>
                <a:cs typeface="+mn-cs"/>
              </a:defRPr>
            </a:pPr>
            <a:endParaRPr lang="en-US"/>
          </a:p>
        </c:txPr>
        <c:crossAx val="78737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Traditional</c:v>
                </c:pt>
                <c:pt idx="1">
                  <c:v>Concrete</c:v>
                </c:pt>
                <c:pt idx="2">
                  <c:v>CC Sheets</c:v>
                </c:pt>
                <c:pt idx="3">
                  <c:v>Metal Roofing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8</c:v>
                </c:pt>
                <c:pt idx="2">
                  <c:v>2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D-4D74-9E47-01E7D7572B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Traditional</c:v>
                </c:pt>
                <c:pt idx="1">
                  <c:v>Concrete</c:v>
                </c:pt>
                <c:pt idx="2">
                  <c:v>CC Sheets</c:v>
                </c:pt>
                <c:pt idx="3">
                  <c:v>Metal Roofing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7C5D-4D74-9E47-01E7D7572B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Traditional</c:v>
                </c:pt>
                <c:pt idx="1">
                  <c:v>Concrete</c:v>
                </c:pt>
                <c:pt idx="2">
                  <c:v>CC Sheets</c:v>
                </c:pt>
                <c:pt idx="3">
                  <c:v>Metal Roofing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7C5D-4D74-9E47-01E7D7572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6913631"/>
        <c:axId val="2136912383"/>
      </c:barChart>
      <c:catAx>
        <c:axId val="21369136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0000"/>
                </a:solidFill>
                <a:highlight>
                  <a:srgbClr val="F6B7B0"/>
                </a:highlight>
                <a:latin typeface="BreuerText" panose="02000506040000020004" pitchFamily="2" charset="0"/>
                <a:ea typeface="+mn-ea"/>
                <a:cs typeface="+mn-cs"/>
              </a:defRPr>
            </a:pPr>
            <a:endParaRPr lang="en-US"/>
          </a:p>
        </c:txPr>
        <c:crossAx val="2136912383"/>
        <c:crosses val="autoZero"/>
        <c:auto val="1"/>
        <c:lblAlgn val="ctr"/>
        <c:lblOffset val="100"/>
        <c:noMultiLvlLbl val="0"/>
      </c:catAx>
      <c:valAx>
        <c:axId val="2136912383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1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Market 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D720441-F7A3-44A0-AB05-CBD2DF584E5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B7A86F4-F32B-4DA2-84BA-690D0909B5FA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Culturally viable</a:t>
          </a:r>
          <a:endParaRPr lang="en-IN" dirty="0"/>
        </a:p>
      </dgm:t>
    </dgm:pt>
    <dgm:pt modelId="{F3D684F9-AC91-4FEA-8D6A-22ACECDDE833}" type="parTrans" cxnId="{32F8C527-BCE5-4787-88F5-6D63D2FEB8A3}">
      <dgm:prSet/>
      <dgm:spPr/>
      <dgm:t>
        <a:bodyPr/>
        <a:lstStyle/>
        <a:p>
          <a:endParaRPr lang="en-IN"/>
        </a:p>
      </dgm:t>
    </dgm:pt>
    <dgm:pt modelId="{FD4F49D8-3399-4FB4-AAAE-7AC183A90070}" type="sibTrans" cxnId="{32F8C527-BCE5-4787-88F5-6D63D2FEB8A3}">
      <dgm:prSet/>
      <dgm:spPr/>
      <dgm:t>
        <a:bodyPr/>
        <a:lstStyle/>
        <a:p>
          <a:endParaRPr lang="en-IN"/>
        </a:p>
      </dgm:t>
    </dgm:pt>
    <dgm:pt modelId="{D2AEFA10-CBB0-49A7-88E9-72C341A326A6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Geographically suited</a:t>
          </a:r>
          <a:endParaRPr lang="en-IN" dirty="0"/>
        </a:p>
      </dgm:t>
    </dgm:pt>
    <dgm:pt modelId="{515F41B1-C350-412E-9EB9-857DA8C11B3A}" type="parTrans" cxnId="{497299E3-B858-43DC-B49F-8B8B32676D09}">
      <dgm:prSet/>
      <dgm:spPr/>
      <dgm:t>
        <a:bodyPr/>
        <a:lstStyle/>
        <a:p>
          <a:endParaRPr lang="en-IN"/>
        </a:p>
      </dgm:t>
    </dgm:pt>
    <dgm:pt modelId="{DD179B4B-26E3-4137-AD24-0E4C91569731}" type="sibTrans" cxnId="{497299E3-B858-43DC-B49F-8B8B32676D09}">
      <dgm:prSet/>
      <dgm:spPr/>
      <dgm:t>
        <a:bodyPr/>
        <a:lstStyle/>
        <a:p>
          <a:endParaRPr lang="en-IN"/>
        </a:p>
      </dgm:t>
    </dgm:pt>
    <dgm:pt modelId="{674D4FC5-1BC1-4FF0-A13F-0C2D873E5FF5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Ease of access</a:t>
          </a:r>
          <a:endParaRPr lang="en-IN" dirty="0"/>
        </a:p>
      </dgm:t>
    </dgm:pt>
    <dgm:pt modelId="{3D1EE783-94AB-4B32-BDDD-41D1F33A687F}" type="parTrans" cxnId="{0EB26A84-5DDD-4127-9B88-06200F06C5BD}">
      <dgm:prSet/>
      <dgm:spPr/>
      <dgm:t>
        <a:bodyPr/>
        <a:lstStyle/>
        <a:p>
          <a:endParaRPr lang="en-IN"/>
        </a:p>
      </dgm:t>
    </dgm:pt>
    <dgm:pt modelId="{FABFE483-7ABB-41F3-B299-B3D3572450AF}" type="sibTrans" cxnId="{0EB26A84-5DDD-4127-9B88-06200F06C5BD}">
      <dgm:prSet/>
      <dgm:spPr/>
      <dgm:t>
        <a:bodyPr/>
        <a:lstStyle/>
        <a:p>
          <a:endParaRPr lang="en-IN"/>
        </a:p>
      </dgm:t>
    </dgm:pt>
    <dgm:pt modelId="{9EFAD77C-6FB6-4F3A-AFC9-8D0AE14B94DC}" type="pres">
      <dgm:prSet presAssocID="{4D720441-F7A3-44A0-AB05-CBD2DF584E5B}" presName="linear" presStyleCnt="0">
        <dgm:presLayoutVars>
          <dgm:dir/>
          <dgm:animLvl val="lvl"/>
          <dgm:resizeHandles val="exact"/>
        </dgm:presLayoutVars>
      </dgm:prSet>
      <dgm:spPr/>
    </dgm:pt>
    <dgm:pt modelId="{395B9191-398A-4670-9FE4-F6F0E5E80A78}" type="pres">
      <dgm:prSet presAssocID="{4B7A86F4-F32B-4DA2-84BA-690D0909B5FA}" presName="parentLin" presStyleCnt="0"/>
      <dgm:spPr/>
    </dgm:pt>
    <dgm:pt modelId="{6D5B2037-33D4-452E-BD6D-8733F8D4E4FF}" type="pres">
      <dgm:prSet presAssocID="{4B7A86F4-F32B-4DA2-84BA-690D0909B5FA}" presName="parentLeftMargin" presStyleLbl="node1" presStyleIdx="0" presStyleCnt="3"/>
      <dgm:spPr/>
    </dgm:pt>
    <dgm:pt modelId="{9AC2F94E-A29F-4735-B0BF-81A6EC950E0B}" type="pres">
      <dgm:prSet presAssocID="{4B7A86F4-F32B-4DA2-84BA-690D0909B5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F68949-CAA8-4ADC-988B-06F233AB292A}" type="pres">
      <dgm:prSet presAssocID="{4B7A86F4-F32B-4DA2-84BA-690D0909B5FA}" presName="negativeSpace" presStyleCnt="0"/>
      <dgm:spPr/>
    </dgm:pt>
    <dgm:pt modelId="{38A70772-160D-47B1-8B76-FBBCD5E65A73}" type="pres">
      <dgm:prSet presAssocID="{4B7A86F4-F32B-4DA2-84BA-690D0909B5FA}" presName="childText" presStyleLbl="conFgAcc1" presStyleIdx="0" presStyleCnt="3">
        <dgm:presLayoutVars>
          <dgm:bulletEnabled val="1"/>
        </dgm:presLayoutVars>
      </dgm:prSet>
      <dgm:spPr/>
    </dgm:pt>
    <dgm:pt modelId="{70A0EB99-88C7-483B-9628-4D480CFB246D}" type="pres">
      <dgm:prSet presAssocID="{FD4F49D8-3399-4FB4-AAAE-7AC183A90070}" presName="spaceBetweenRectangles" presStyleCnt="0"/>
      <dgm:spPr/>
    </dgm:pt>
    <dgm:pt modelId="{859E79CD-97AA-4AE0-AE2F-0AF6EA109496}" type="pres">
      <dgm:prSet presAssocID="{D2AEFA10-CBB0-49A7-88E9-72C341A326A6}" presName="parentLin" presStyleCnt="0"/>
      <dgm:spPr/>
    </dgm:pt>
    <dgm:pt modelId="{512E821A-1824-4ADB-85EE-F82BFDB1184B}" type="pres">
      <dgm:prSet presAssocID="{D2AEFA10-CBB0-49A7-88E9-72C341A326A6}" presName="parentLeftMargin" presStyleLbl="node1" presStyleIdx="0" presStyleCnt="3"/>
      <dgm:spPr/>
    </dgm:pt>
    <dgm:pt modelId="{BFC091E0-4729-4F39-B9F2-795DC134C482}" type="pres">
      <dgm:prSet presAssocID="{D2AEFA10-CBB0-49A7-88E9-72C341A326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8B6C59-26B9-4ACE-9216-663CB1F45FE0}" type="pres">
      <dgm:prSet presAssocID="{D2AEFA10-CBB0-49A7-88E9-72C341A326A6}" presName="negativeSpace" presStyleCnt="0"/>
      <dgm:spPr/>
    </dgm:pt>
    <dgm:pt modelId="{55403C00-6162-4AA8-834E-51002825B31C}" type="pres">
      <dgm:prSet presAssocID="{D2AEFA10-CBB0-49A7-88E9-72C341A326A6}" presName="childText" presStyleLbl="conFgAcc1" presStyleIdx="1" presStyleCnt="3">
        <dgm:presLayoutVars>
          <dgm:bulletEnabled val="1"/>
        </dgm:presLayoutVars>
      </dgm:prSet>
      <dgm:spPr/>
    </dgm:pt>
    <dgm:pt modelId="{75559697-1732-455F-A49B-425989F0F0B8}" type="pres">
      <dgm:prSet presAssocID="{DD179B4B-26E3-4137-AD24-0E4C91569731}" presName="spaceBetweenRectangles" presStyleCnt="0"/>
      <dgm:spPr/>
    </dgm:pt>
    <dgm:pt modelId="{AA125E51-D0DB-4128-A4B7-15BA12AFC75F}" type="pres">
      <dgm:prSet presAssocID="{674D4FC5-1BC1-4FF0-A13F-0C2D873E5FF5}" presName="parentLin" presStyleCnt="0"/>
      <dgm:spPr/>
    </dgm:pt>
    <dgm:pt modelId="{FE88F6DF-72C2-4679-8456-B35CAE4105F4}" type="pres">
      <dgm:prSet presAssocID="{674D4FC5-1BC1-4FF0-A13F-0C2D873E5FF5}" presName="parentLeftMargin" presStyleLbl="node1" presStyleIdx="1" presStyleCnt="3"/>
      <dgm:spPr/>
    </dgm:pt>
    <dgm:pt modelId="{C47E819B-6351-4CA1-8B37-1867FADAD433}" type="pres">
      <dgm:prSet presAssocID="{674D4FC5-1BC1-4FF0-A13F-0C2D873E5FF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333FED-531A-4457-A2AB-F70BAC4C17D1}" type="pres">
      <dgm:prSet presAssocID="{674D4FC5-1BC1-4FF0-A13F-0C2D873E5FF5}" presName="negativeSpace" presStyleCnt="0"/>
      <dgm:spPr/>
    </dgm:pt>
    <dgm:pt modelId="{AFA332F1-2FDD-4B62-B1DC-2E663061A0F3}" type="pres">
      <dgm:prSet presAssocID="{674D4FC5-1BC1-4FF0-A13F-0C2D873E5FF5}" presName="childText" presStyleLbl="conFgAcc1" presStyleIdx="2" presStyleCnt="3">
        <dgm:presLayoutVars>
          <dgm:bulletEnabled val="1"/>
        </dgm:presLayoutVars>
      </dgm:prSet>
      <dgm:spPr>
        <a:ln>
          <a:solidFill>
            <a:srgbClr val="2744A0"/>
          </a:solidFill>
        </a:ln>
      </dgm:spPr>
    </dgm:pt>
  </dgm:ptLst>
  <dgm:cxnLst>
    <dgm:cxn modelId="{32F8C527-BCE5-4787-88F5-6D63D2FEB8A3}" srcId="{4D720441-F7A3-44A0-AB05-CBD2DF584E5B}" destId="{4B7A86F4-F32B-4DA2-84BA-690D0909B5FA}" srcOrd="0" destOrd="0" parTransId="{F3D684F9-AC91-4FEA-8D6A-22ACECDDE833}" sibTransId="{FD4F49D8-3399-4FB4-AAAE-7AC183A90070}"/>
    <dgm:cxn modelId="{698C452D-B03C-48D4-BC54-B1602BBC3ACC}" type="presOf" srcId="{4B7A86F4-F32B-4DA2-84BA-690D0909B5FA}" destId="{6D5B2037-33D4-452E-BD6D-8733F8D4E4FF}" srcOrd="0" destOrd="0" presId="urn:microsoft.com/office/officeart/2005/8/layout/list1"/>
    <dgm:cxn modelId="{78C24A41-EAD4-4550-AC9C-68C8C2C93385}" type="presOf" srcId="{4D720441-F7A3-44A0-AB05-CBD2DF584E5B}" destId="{9EFAD77C-6FB6-4F3A-AFC9-8D0AE14B94DC}" srcOrd="0" destOrd="0" presId="urn:microsoft.com/office/officeart/2005/8/layout/list1"/>
    <dgm:cxn modelId="{CE96D544-33F0-45ED-AC74-7F805D2EE524}" type="presOf" srcId="{D2AEFA10-CBB0-49A7-88E9-72C341A326A6}" destId="{BFC091E0-4729-4F39-B9F2-795DC134C482}" srcOrd="1" destOrd="0" presId="urn:microsoft.com/office/officeart/2005/8/layout/list1"/>
    <dgm:cxn modelId="{0EB26A84-5DDD-4127-9B88-06200F06C5BD}" srcId="{4D720441-F7A3-44A0-AB05-CBD2DF584E5B}" destId="{674D4FC5-1BC1-4FF0-A13F-0C2D873E5FF5}" srcOrd="2" destOrd="0" parTransId="{3D1EE783-94AB-4B32-BDDD-41D1F33A687F}" sibTransId="{FABFE483-7ABB-41F3-B299-B3D3572450AF}"/>
    <dgm:cxn modelId="{E3B1ECBD-344F-41CE-9E44-540160C09333}" type="presOf" srcId="{D2AEFA10-CBB0-49A7-88E9-72C341A326A6}" destId="{512E821A-1824-4ADB-85EE-F82BFDB1184B}" srcOrd="0" destOrd="0" presId="urn:microsoft.com/office/officeart/2005/8/layout/list1"/>
    <dgm:cxn modelId="{E6DBB6DE-05FD-4C11-8E82-7CC27B973FF7}" type="presOf" srcId="{674D4FC5-1BC1-4FF0-A13F-0C2D873E5FF5}" destId="{FE88F6DF-72C2-4679-8456-B35CAE4105F4}" srcOrd="0" destOrd="0" presId="urn:microsoft.com/office/officeart/2005/8/layout/list1"/>
    <dgm:cxn modelId="{497299E3-B858-43DC-B49F-8B8B32676D09}" srcId="{4D720441-F7A3-44A0-AB05-CBD2DF584E5B}" destId="{D2AEFA10-CBB0-49A7-88E9-72C341A326A6}" srcOrd="1" destOrd="0" parTransId="{515F41B1-C350-412E-9EB9-857DA8C11B3A}" sibTransId="{DD179B4B-26E3-4137-AD24-0E4C91569731}"/>
    <dgm:cxn modelId="{F741BAE6-192B-4DC5-AF25-579CBE28A95A}" type="presOf" srcId="{674D4FC5-1BC1-4FF0-A13F-0C2D873E5FF5}" destId="{C47E819B-6351-4CA1-8B37-1867FADAD433}" srcOrd="1" destOrd="0" presId="urn:microsoft.com/office/officeart/2005/8/layout/list1"/>
    <dgm:cxn modelId="{6A6429F8-C95F-48FF-AB59-E779594F9573}" type="presOf" srcId="{4B7A86F4-F32B-4DA2-84BA-690D0909B5FA}" destId="{9AC2F94E-A29F-4735-B0BF-81A6EC950E0B}" srcOrd="1" destOrd="0" presId="urn:microsoft.com/office/officeart/2005/8/layout/list1"/>
    <dgm:cxn modelId="{7A6FA2F9-9B1F-4F8F-9F9C-FAB2807AD061}" type="presParOf" srcId="{9EFAD77C-6FB6-4F3A-AFC9-8D0AE14B94DC}" destId="{395B9191-398A-4670-9FE4-F6F0E5E80A78}" srcOrd="0" destOrd="0" presId="urn:microsoft.com/office/officeart/2005/8/layout/list1"/>
    <dgm:cxn modelId="{54DF9BB5-6E25-4353-AF68-46E3FA939E0B}" type="presParOf" srcId="{395B9191-398A-4670-9FE4-F6F0E5E80A78}" destId="{6D5B2037-33D4-452E-BD6D-8733F8D4E4FF}" srcOrd="0" destOrd="0" presId="urn:microsoft.com/office/officeart/2005/8/layout/list1"/>
    <dgm:cxn modelId="{477FA0AD-2752-433D-B504-0F408486D3E0}" type="presParOf" srcId="{395B9191-398A-4670-9FE4-F6F0E5E80A78}" destId="{9AC2F94E-A29F-4735-B0BF-81A6EC950E0B}" srcOrd="1" destOrd="0" presId="urn:microsoft.com/office/officeart/2005/8/layout/list1"/>
    <dgm:cxn modelId="{1604360C-1580-4AA4-87B8-73325E77AA93}" type="presParOf" srcId="{9EFAD77C-6FB6-4F3A-AFC9-8D0AE14B94DC}" destId="{31F68949-CAA8-4ADC-988B-06F233AB292A}" srcOrd="1" destOrd="0" presId="urn:microsoft.com/office/officeart/2005/8/layout/list1"/>
    <dgm:cxn modelId="{C7F5C5BE-43AB-453F-917A-B2FDD5E07BBA}" type="presParOf" srcId="{9EFAD77C-6FB6-4F3A-AFC9-8D0AE14B94DC}" destId="{38A70772-160D-47B1-8B76-FBBCD5E65A73}" srcOrd="2" destOrd="0" presId="urn:microsoft.com/office/officeart/2005/8/layout/list1"/>
    <dgm:cxn modelId="{21942581-C638-4A10-A36C-8F4D6D5467E1}" type="presParOf" srcId="{9EFAD77C-6FB6-4F3A-AFC9-8D0AE14B94DC}" destId="{70A0EB99-88C7-483B-9628-4D480CFB246D}" srcOrd="3" destOrd="0" presId="urn:microsoft.com/office/officeart/2005/8/layout/list1"/>
    <dgm:cxn modelId="{8B8DE484-D9B3-4020-A90E-5F158CE7E2A7}" type="presParOf" srcId="{9EFAD77C-6FB6-4F3A-AFC9-8D0AE14B94DC}" destId="{859E79CD-97AA-4AE0-AE2F-0AF6EA109496}" srcOrd="4" destOrd="0" presId="urn:microsoft.com/office/officeart/2005/8/layout/list1"/>
    <dgm:cxn modelId="{118682F6-C6EE-4726-8859-4AF5448A24A7}" type="presParOf" srcId="{859E79CD-97AA-4AE0-AE2F-0AF6EA109496}" destId="{512E821A-1824-4ADB-85EE-F82BFDB1184B}" srcOrd="0" destOrd="0" presId="urn:microsoft.com/office/officeart/2005/8/layout/list1"/>
    <dgm:cxn modelId="{4D2347E0-1B13-4D57-BD85-1377D54A42F5}" type="presParOf" srcId="{859E79CD-97AA-4AE0-AE2F-0AF6EA109496}" destId="{BFC091E0-4729-4F39-B9F2-795DC134C482}" srcOrd="1" destOrd="0" presId="urn:microsoft.com/office/officeart/2005/8/layout/list1"/>
    <dgm:cxn modelId="{F18CBD57-CEE9-4375-BB40-D6D27B09381E}" type="presParOf" srcId="{9EFAD77C-6FB6-4F3A-AFC9-8D0AE14B94DC}" destId="{178B6C59-26B9-4ACE-9216-663CB1F45FE0}" srcOrd="5" destOrd="0" presId="urn:microsoft.com/office/officeart/2005/8/layout/list1"/>
    <dgm:cxn modelId="{0F7B9E3C-C7E0-49A4-AA12-E99F07C39111}" type="presParOf" srcId="{9EFAD77C-6FB6-4F3A-AFC9-8D0AE14B94DC}" destId="{55403C00-6162-4AA8-834E-51002825B31C}" srcOrd="6" destOrd="0" presId="urn:microsoft.com/office/officeart/2005/8/layout/list1"/>
    <dgm:cxn modelId="{3B12D40D-AD7A-4687-AF53-5D3B18499D07}" type="presParOf" srcId="{9EFAD77C-6FB6-4F3A-AFC9-8D0AE14B94DC}" destId="{75559697-1732-455F-A49B-425989F0F0B8}" srcOrd="7" destOrd="0" presId="urn:microsoft.com/office/officeart/2005/8/layout/list1"/>
    <dgm:cxn modelId="{7E5A6DD9-3BE0-49D1-94C8-D1928B7279F0}" type="presParOf" srcId="{9EFAD77C-6FB6-4F3A-AFC9-8D0AE14B94DC}" destId="{AA125E51-D0DB-4128-A4B7-15BA12AFC75F}" srcOrd="8" destOrd="0" presId="urn:microsoft.com/office/officeart/2005/8/layout/list1"/>
    <dgm:cxn modelId="{32C6E3DB-ACEE-4797-8E97-AD5C2215612B}" type="presParOf" srcId="{AA125E51-D0DB-4128-A4B7-15BA12AFC75F}" destId="{FE88F6DF-72C2-4679-8456-B35CAE4105F4}" srcOrd="0" destOrd="0" presId="urn:microsoft.com/office/officeart/2005/8/layout/list1"/>
    <dgm:cxn modelId="{79E91467-16F9-4E6F-87A9-CC3349648AD8}" type="presParOf" srcId="{AA125E51-D0DB-4128-A4B7-15BA12AFC75F}" destId="{C47E819B-6351-4CA1-8B37-1867FADAD433}" srcOrd="1" destOrd="0" presId="urn:microsoft.com/office/officeart/2005/8/layout/list1"/>
    <dgm:cxn modelId="{BF701513-742F-446A-AFF0-D39009E6FD2F}" type="presParOf" srcId="{9EFAD77C-6FB6-4F3A-AFC9-8D0AE14B94DC}" destId="{33333FED-531A-4457-A2AB-F70BAC4C17D1}" srcOrd="9" destOrd="0" presId="urn:microsoft.com/office/officeart/2005/8/layout/list1"/>
    <dgm:cxn modelId="{EE4FBE97-160E-4EE9-907A-5B12EFE7390D}" type="presParOf" srcId="{9EFAD77C-6FB6-4F3A-AFC9-8D0AE14B94DC}" destId="{AFA332F1-2FDD-4B62-B1DC-2E663061A0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D720441-F7A3-44A0-AB05-CBD2DF584E5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B7A86F4-F32B-4DA2-84BA-690D0909B5FA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Peer Influence</a:t>
          </a:r>
          <a:endParaRPr lang="en-IN" dirty="0"/>
        </a:p>
      </dgm:t>
    </dgm:pt>
    <dgm:pt modelId="{F3D684F9-AC91-4FEA-8D6A-22ACECDDE833}" type="parTrans" cxnId="{32F8C527-BCE5-4787-88F5-6D63D2FEB8A3}">
      <dgm:prSet/>
      <dgm:spPr/>
      <dgm:t>
        <a:bodyPr/>
        <a:lstStyle/>
        <a:p>
          <a:endParaRPr lang="en-IN"/>
        </a:p>
      </dgm:t>
    </dgm:pt>
    <dgm:pt modelId="{FD4F49D8-3399-4FB4-AAAE-7AC183A90070}" type="sibTrans" cxnId="{32F8C527-BCE5-4787-88F5-6D63D2FEB8A3}">
      <dgm:prSet/>
      <dgm:spPr/>
      <dgm:t>
        <a:bodyPr/>
        <a:lstStyle/>
        <a:p>
          <a:endParaRPr lang="en-IN"/>
        </a:p>
      </dgm:t>
    </dgm:pt>
    <dgm:pt modelId="{D2AEFA10-CBB0-49A7-88E9-72C341A326A6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Easily available</a:t>
          </a:r>
          <a:endParaRPr lang="en-IN" dirty="0"/>
        </a:p>
      </dgm:t>
    </dgm:pt>
    <dgm:pt modelId="{515F41B1-C350-412E-9EB9-857DA8C11B3A}" type="parTrans" cxnId="{497299E3-B858-43DC-B49F-8B8B32676D09}">
      <dgm:prSet/>
      <dgm:spPr/>
      <dgm:t>
        <a:bodyPr/>
        <a:lstStyle/>
        <a:p>
          <a:endParaRPr lang="en-IN"/>
        </a:p>
      </dgm:t>
    </dgm:pt>
    <dgm:pt modelId="{DD179B4B-26E3-4137-AD24-0E4C91569731}" type="sibTrans" cxnId="{497299E3-B858-43DC-B49F-8B8B32676D09}">
      <dgm:prSet/>
      <dgm:spPr/>
      <dgm:t>
        <a:bodyPr/>
        <a:lstStyle/>
        <a:p>
          <a:endParaRPr lang="en-IN"/>
        </a:p>
      </dgm:t>
    </dgm:pt>
    <dgm:pt modelId="{674D4FC5-1BC1-4FF0-A13F-0C2D873E5FF5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Geographically Suited</a:t>
          </a:r>
          <a:endParaRPr lang="en-IN" dirty="0"/>
        </a:p>
      </dgm:t>
    </dgm:pt>
    <dgm:pt modelId="{3D1EE783-94AB-4B32-BDDD-41D1F33A687F}" type="parTrans" cxnId="{0EB26A84-5DDD-4127-9B88-06200F06C5BD}">
      <dgm:prSet/>
      <dgm:spPr/>
      <dgm:t>
        <a:bodyPr/>
        <a:lstStyle/>
        <a:p>
          <a:endParaRPr lang="en-IN"/>
        </a:p>
      </dgm:t>
    </dgm:pt>
    <dgm:pt modelId="{FABFE483-7ABB-41F3-B299-B3D3572450AF}" type="sibTrans" cxnId="{0EB26A84-5DDD-4127-9B88-06200F06C5BD}">
      <dgm:prSet/>
      <dgm:spPr/>
      <dgm:t>
        <a:bodyPr/>
        <a:lstStyle/>
        <a:p>
          <a:endParaRPr lang="en-IN"/>
        </a:p>
      </dgm:t>
    </dgm:pt>
    <dgm:pt modelId="{9EFAD77C-6FB6-4F3A-AFC9-8D0AE14B94DC}" type="pres">
      <dgm:prSet presAssocID="{4D720441-F7A3-44A0-AB05-CBD2DF584E5B}" presName="linear" presStyleCnt="0">
        <dgm:presLayoutVars>
          <dgm:dir/>
          <dgm:animLvl val="lvl"/>
          <dgm:resizeHandles val="exact"/>
        </dgm:presLayoutVars>
      </dgm:prSet>
      <dgm:spPr/>
    </dgm:pt>
    <dgm:pt modelId="{395B9191-398A-4670-9FE4-F6F0E5E80A78}" type="pres">
      <dgm:prSet presAssocID="{4B7A86F4-F32B-4DA2-84BA-690D0909B5FA}" presName="parentLin" presStyleCnt="0"/>
      <dgm:spPr/>
    </dgm:pt>
    <dgm:pt modelId="{6D5B2037-33D4-452E-BD6D-8733F8D4E4FF}" type="pres">
      <dgm:prSet presAssocID="{4B7A86F4-F32B-4DA2-84BA-690D0909B5FA}" presName="parentLeftMargin" presStyleLbl="node1" presStyleIdx="0" presStyleCnt="3"/>
      <dgm:spPr/>
    </dgm:pt>
    <dgm:pt modelId="{9AC2F94E-A29F-4735-B0BF-81A6EC950E0B}" type="pres">
      <dgm:prSet presAssocID="{4B7A86F4-F32B-4DA2-84BA-690D0909B5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F68949-CAA8-4ADC-988B-06F233AB292A}" type="pres">
      <dgm:prSet presAssocID="{4B7A86F4-F32B-4DA2-84BA-690D0909B5FA}" presName="negativeSpace" presStyleCnt="0"/>
      <dgm:spPr/>
    </dgm:pt>
    <dgm:pt modelId="{38A70772-160D-47B1-8B76-FBBCD5E65A73}" type="pres">
      <dgm:prSet presAssocID="{4B7A86F4-F32B-4DA2-84BA-690D0909B5FA}" presName="childText" presStyleLbl="conFgAcc1" presStyleIdx="0" presStyleCnt="3">
        <dgm:presLayoutVars>
          <dgm:bulletEnabled val="1"/>
        </dgm:presLayoutVars>
      </dgm:prSet>
      <dgm:spPr/>
    </dgm:pt>
    <dgm:pt modelId="{70A0EB99-88C7-483B-9628-4D480CFB246D}" type="pres">
      <dgm:prSet presAssocID="{FD4F49D8-3399-4FB4-AAAE-7AC183A90070}" presName="spaceBetweenRectangles" presStyleCnt="0"/>
      <dgm:spPr/>
    </dgm:pt>
    <dgm:pt modelId="{859E79CD-97AA-4AE0-AE2F-0AF6EA109496}" type="pres">
      <dgm:prSet presAssocID="{D2AEFA10-CBB0-49A7-88E9-72C341A326A6}" presName="parentLin" presStyleCnt="0"/>
      <dgm:spPr/>
    </dgm:pt>
    <dgm:pt modelId="{512E821A-1824-4ADB-85EE-F82BFDB1184B}" type="pres">
      <dgm:prSet presAssocID="{D2AEFA10-CBB0-49A7-88E9-72C341A326A6}" presName="parentLeftMargin" presStyleLbl="node1" presStyleIdx="0" presStyleCnt="3"/>
      <dgm:spPr/>
    </dgm:pt>
    <dgm:pt modelId="{BFC091E0-4729-4F39-B9F2-795DC134C482}" type="pres">
      <dgm:prSet presAssocID="{D2AEFA10-CBB0-49A7-88E9-72C341A326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8B6C59-26B9-4ACE-9216-663CB1F45FE0}" type="pres">
      <dgm:prSet presAssocID="{D2AEFA10-CBB0-49A7-88E9-72C341A326A6}" presName="negativeSpace" presStyleCnt="0"/>
      <dgm:spPr/>
    </dgm:pt>
    <dgm:pt modelId="{55403C00-6162-4AA8-834E-51002825B31C}" type="pres">
      <dgm:prSet presAssocID="{D2AEFA10-CBB0-49A7-88E9-72C341A326A6}" presName="childText" presStyleLbl="conFgAcc1" presStyleIdx="1" presStyleCnt="3">
        <dgm:presLayoutVars>
          <dgm:bulletEnabled val="1"/>
        </dgm:presLayoutVars>
      </dgm:prSet>
      <dgm:spPr/>
    </dgm:pt>
    <dgm:pt modelId="{75559697-1732-455F-A49B-425989F0F0B8}" type="pres">
      <dgm:prSet presAssocID="{DD179B4B-26E3-4137-AD24-0E4C91569731}" presName="spaceBetweenRectangles" presStyleCnt="0"/>
      <dgm:spPr/>
    </dgm:pt>
    <dgm:pt modelId="{AA125E51-D0DB-4128-A4B7-15BA12AFC75F}" type="pres">
      <dgm:prSet presAssocID="{674D4FC5-1BC1-4FF0-A13F-0C2D873E5FF5}" presName="parentLin" presStyleCnt="0"/>
      <dgm:spPr/>
    </dgm:pt>
    <dgm:pt modelId="{FE88F6DF-72C2-4679-8456-B35CAE4105F4}" type="pres">
      <dgm:prSet presAssocID="{674D4FC5-1BC1-4FF0-A13F-0C2D873E5FF5}" presName="parentLeftMargin" presStyleLbl="node1" presStyleIdx="1" presStyleCnt="3"/>
      <dgm:spPr/>
    </dgm:pt>
    <dgm:pt modelId="{C47E819B-6351-4CA1-8B37-1867FADAD433}" type="pres">
      <dgm:prSet presAssocID="{674D4FC5-1BC1-4FF0-A13F-0C2D873E5FF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333FED-531A-4457-A2AB-F70BAC4C17D1}" type="pres">
      <dgm:prSet presAssocID="{674D4FC5-1BC1-4FF0-A13F-0C2D873E5FF5}" presName="negativeSpace" presStyleCnt="0"/>
      <dgm:spPr/>
    </dgm:pt>
    <dgm:pt modelId="{AFA332F1-2FDD-4B62-B1DC-2E663061A0F3}" type="pres">
      <dgm:prSet presAssocID="{674D4FC5-1BC1-4FF0-A13F-0C2D873E5FF5}" presName="childText" presStyleLbl="conFgAcc1" presStyleIdx="2" presStyleCnt="3">
        <dgm:presLayoutVars>
          <dgm:bulletEnabled val="1"/>
        </dgm:presLayoutVars>
      </dgm:prSet>
      <dgm:spPr>
        <a:ln>
          <a:solidFill>
            <a:srgbClr val="2744A0"/>
          </a:solidFill>
        </a:ln>
      </dgm:spPr>
    </dgm:pt>
  </dgm:ptLst>
  <dgm:cxnLst>
    <dgm:cxn modelId="{32F8C527-BCE5-4787-88F5-6D63D2FEB8A3}" srcId="{4D720441-F7A3-44A0-AB05-CBD2DF584E5B}" destId="{4B7A86F4-F32B-4DA2-84BA-690D0909B5FA}" srcOrd="0" destOrd="0" parTransId="{F3D684F9-AC91-4FEA-8D6A-22ACECDDE833}" sibTransId="{FD4F49D8-3399-4FB4-AAAE-7AC183A90070}"/>
    <dgm:cxn modelId="{698C452D-B03C-48D4-BC54-B1602BBC3ACC}" type="presOf" srcId="{4B7A86F4-F32B-4DA2-84BA-690D0909B5FA}" destId="{6D5B2037-33D4-452E-BD6D-8733F8D4E4FF}" srcOrd="0" destOrd="0" presId="urn:microsoft.com/office/officeart/2005/8/layout/list1"/>
    <dgm:cxn modelId="{78C24A41-EAD4-4550-AC9C-68C8C2C93385}" type="presOf" srcId="{4D720441-F7A3-44A0-AB05-CBD2DF584E5B}" destId="{9EFAD77C-6FB6-4F3A-AFC9-8D0AE14B94DC}" srcOrd="0" destOrd="0" presId="urn:microsoft.com/office/officeart/2005/8/layout/list1"/>
    <dgm:cxn modelId="{CE96D544-33F0-45ED-AC74-7F805D2EE524}" type="presOf" srcId="{D2AEFA10-CBB0-49A7-88E9-72C341A326A6}" destId="{BFC091E0-4729-4F39-B9F2-795DC134C482}" srcOrd="1" destOrd="0" presId="urn:microsoft.com/office/officeart/2005/8/layout/list1"/>
    <dgm:cxn modelId="{0EB26A84-5DDD-4127-9B88-06200F06C5BD}" srcId="{4D720441-F7A3-44A0-AB05-CBD2DF584E5B}" destId="{674D4FC5-1BC1-4FF0-A13F-0C2D873E5FF5}" srcOrd="2" destOrd="0" parTransId="{3D1EE783-94AB-4B32-BDDD-41D1F33A687F}" sibTransId="{FABFE483-7ABB-41F3-B299-B3D3572450AF}"/>
    <dgm:cxn modelId="{E3B1ECBD-344F-41CE-9E44-540160C09333}" type="presOf" srcId="{D2AEFA10-CBB0-49A7-88E9-72C341A326A6}" destId="{512E821A-1824-4ADB-85EE-F82BFDB1184B}" srcOrd="0" destOrd="0" presId="urn:microsoft.com/office/officeart/2005/8/layout/list1"/>
    <dgm:cxn modelId="{E6DBB6DE-05FD-4C11-8E82-7CC27B973FF7}" type="presOf" srcId="{674D4FC5-1BC1-4FF0-A13F-0C2D873E5FF5}" destId="{FE88F6DF-72C2-4679-8456-B35CAE4105F4}" srcOrd="0" destOrd="0" presId="urn:microsoft.com/office/officeart/2005/8/layout/list1"/>
    <dgm:cxn modelId="{497299E3-B858-43DC-B49F-8B8B32676D09}" srcId="{4D720441-F7A3-44A0-AB05-CBD2DF584E5B}" destId="{D2AEFA10-CBB0-49A7-88E9-72C341A326A6}" srcOrd="1" destOrd="0" parTransId="{515F41B1-C350-412E-9EB9-857DA8C11B3A}" sibTransId="{DD179B4B-26E3-4137-AD24-0E4C91569731}"/>
    <dgm:cxn modelId="{F741BAE6-192B-4DC5-AF25-579CBE28A95A}" type="presOf" srcId="{674D4FC5-1BC1-4FF0-A13F-0C2D873E5FF5}" destId="{C47E819B-6351-4CA1-8B37-1867FADAD433}" srcOrd="1" destOrd="0" presId="urn:microsoft.com/office/officeart/2005/8/layout/list1"/>
    <dgm:cxn modelId="{6A6429F8-C95F-48FF-AB59-E779594F9573}" type="presOf" srcId="{4B7A86F4-F32B-4DA2-84BA-690D0909B5FA}" destId="{9AC2F94E-A29F-4735-B0BF-81A6EC950E0B}" srcOrd="1" destOrd="0" presId="urn:microsoft.com/office/officeart/2005/8/layout/list1"/>
    <dgm:cxn modelId="{7A6FA2F9-9B1F-4F8F-9F9C-FAB2807AD061}" type="presParOf" srcId="{9EFAD77C-6FB6-4F3A-AFC9-8D0AE14B94DC}" destId="{395B9191-398A-4670-9FE4-F6F0E5E80A78}" srcOrd="0" destOrd="0" presId="urn:microsoft.com/office/officeart/2005/8/layout/list1"/>
    <dgm:cxn modelId="{54DF9BB5-6E25-4353-AF68-46E3FA939E0B}" type="presParOf" srcId="{395B9191-398A-4670-9FE4-F6F0E5E80A78}" destId="{6D5B2037-33D4-452E-BD6D-8733F8D4E4FF}" srcOrd="0" destOrd="0" presId="urn:microsoft.com/office/officeart/2005/8/layout/list1"/>
    <dgm:cxn modelId="{477FA0AD-2752-433D-B504-0F408486D3E0}" type="presParOf" srcId="{395B9191-398A-4670-9FE4-F6F0E5E80A78}" destId="{9AC2F94E-A29F-4735-B0BF-81A6EC950E0B}" srcOrd="1" destOrd="0" presId="urn:microsoft.com/office/officeart/2005/8/layout/list1"/>
    <dgm:cxn modelId="{1604360C-1580-4AA4-87B8-73325E77AA93}" type="presParOf" srcId="{9EFAD77C-6FB6-4F3A-AFC9-8D0AE14B94DC}" destId="{31F68949-CAA8-4ADC-988B-06F233AB292A}" srcOrd="1" destOrd="0" presId="urn:microsoft.com/office/officeart/2005/8/layout/list1"/>
    <dgm:cxn modelId="{C7F5C5BE-43AB-453F-917A-B2FDD5E07BBA}" type="presParOf" srcId="{9EFAD77C-6FB6-4F3A-AFC9-8D0AE14B94DC}" destId="{38A70772-160D-47B1-8B76-FBBCD5E65A73}" srcOrd="2" destOrd="0" presId="urn:microsoft.com/office/officeart/2005/8/layout/list1"/>
    <dgm:cxn modelId="{21942581-C638-4A10-A36C-8F4D6D5467E1}" type="presParOf" srcId="{9EFAD77C-6FB6-4F3A-AFC9-8D0AE14B94DC}" destId="{70A0EB99-88C7-483B-9628-4D480CFB246D}" srcOrd="3" destOrd="0" presId="urn:microsoft.com/office/officeart/2005/8/layout/list1"/>
    <dgm:cxn modelId="{8B8DE484-D9B3-4020-A90E-5F158CE7E2A7}" type="presParOf" srcId="{9EFAD77C-6FB6-4F3A-AFC9-8D0AE14B94DC}" destId="{859E79CD-97AA-4AE0-AE2F-0AF6EA109496}" srcOrd="4" destOrd="0" presId="urn:microsoft.com/office/officeart/2005/8/layout/list1"/>
    <dgm:cxn modelId="{118682F6-C6EE-4726-8859-4AF5448A24A7}" type="presParOf" srcId="{859E79CD-97AA-4AE0-AE2F-0AF6EA109496}" destId="{512E821A-1824-4ADB-85EE-F82BFDB1184B}" srcOrd="0" destOrd="0" presId="urn:microsoft.com/office/officeart/2005/8/layout/list1"/>
    <dgm:cxn modelId="{4D2347E0-1B13-4D57-BD85-1377D54A42F5}" type="presParOf" srcId="{859E79CD-97AA-4AE0-AE2F-0AF6EA109496}" destId="{BFC091E0-4729-4F39-B9F2-795DC134C482}" srcOrd="1" destOrd="0" presId="urn:microsoft.com/office/officeart/2005/8/layout/list1"/>
    <dgm:cxn modelId="{F18CBD57-CEE9-4375-BB40-D6D27B09381E}" type="presParOf" srcId="{9EFAD77C-6FB6-4F3A-AFC9-8D0AE14B94DC}" destId="{178B6C59-26B9-4ACE-9216-663CB1F45FE0}" srcOrd="5" destOrd="0" presId="urn:microsoft.com/office/officeart/2005/8/layout/list1"/>
    <dgm:cxn modelId="{0F7B9E3C-C7E0-49A4-AA12-E99F07C39111}" type="presParOf" srcId="{9EFAD77C-6FB6-4F3A-AFC9-8D0AE14B94DC}" destId="{55403C00-6162-4AA8-834E-51002825B31C}" srcOrd="6" destOrd="0" presId="urn:microsoft.com/office/officeart/2005/8/layout/list1"/>
    <dgm:cxn modelId="{3B12D40D-AD7A-4687-AF53-5D3B18499D07}" type="presParOf" srcId="{9EFAD77C-6FB6-4F3A-AFC9-8D0AE14B94DC}" destId="{75559697-1732-455F-A49B-425989F0F0B8}" srcOrd="7" destOrd="0" presId="urn:microsoft.com/office/officeart/2005/8/layout/list1"/>
    <dgm:cxn modelId="{7E5A6DD9-3BE0-49D1-94C8-D1928B7279F0}" type="presParOf" srcId="{9EFAD77C-6FB6-4F3A-AFC9-8D0AE14B94DC}" destId="{AA125E51-D0DB-4128-A4B7-15BA12AFC75F}" srcOrd="8" destOrd="0" presId="urn:microsoft.com/office/officeart/2005/8/layout/list1"/>
    <dgm:cxn modelId="{32C6E3DB-ACEE-4797-8E97-AD5C2215612B}" type="presParOf" srcId="{AA125E51-D0DB-4128-A4B7-15BA12AFC75F}" destId="{FE88F6DF-72C2-4679-8456-B35CAE4105F4}" srcOrd="0" destOrd="0" presId="urn:microsoft.com/office/officeart/2005/8/layout/list1"/>
    <dgm:cxn modelId="{79E91467-16F9-4E6F-87A9-CC3349648AD8}" type="presParOf" srcId="{AA125E51-D0DB-4128-A4B7-15BA12AFC75F}" destId="{C47E819B-6351-4CA1-8B37-1867FADAD433}" srcOrd="1" destOrd="0" presId="urn:microsoft.com/office/officeart/2005/8/layout/list1"/>
    <dgm:cxn modelId="{BF701513-742F-446A-AFF0-D39009E6FD2F}" type="presParOf" srcId="{9EFAD77C-6FB6-4F3A-AFC9-8D0AE14B94DC}" destId="{33333FED-531A-4457-A2AB-F70BAC4C17D1}" srcOrd="9" destOrd="0" presId="urn:microsoft.com/office/officeart/2005/8/layout/list1"/>
    <dgm:cxn modelId="{EE4FBE97-160E-4EE9-907A-5B12EFE7390D}" type="presParOf" srcId="{9EFAD77C-6FB6-4F3A-AFC9-8D0AE14B94DC}" destId="{AFA332F1-2FDD-4B62-B1DC-2E663061A0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D720441-F7A3-44A0-AB05-CBD2DF584E5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B7A86F4-F32B-4DA2-84BA-690D0909B5FA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 Future Expansion Prospect</a:t>
          </a:r>
          <a:endParaRPr lang="en-IN" dirty="0"/>
        </a:p>
      </dgm:t>
    </dgm:pt>
    <dgm:pt modelId="{F3D684F9-AC91-4FEA-8D6A-22ACECDDE833}" type="parTrans" cxnId="{32F8C527-BCE5-4787-88F5-6D63D2FEB8A3}">
      <dgm:prSet/>
      <dgm:spPr/>
      <dgm:t>
        <a:bodyPr/>
        <a:lstStyle/>
        <a:p>
          <a:endParaRPr lang="en-IN"/>
        </a:p>
      </dgm:t>
    </dgm:pt>
    <dgm:pt modelId="{FD4F49D8-3399-4FB4-AAAE-7AC183A90070}" type="sibTrans" cxnId="{32F8C527-BCE5-4787-88F5-6D63D2FEB8A3}">
      <dgm:prSet/>
      <dgm:spPr/>
      <dgm:t>
        <a:bodyPr/>
        <a:lstStyle/>
        <a:p>
          <a:endParaRPr lang="en-IN"/>
        </a:p>
      </dgm:t>
    </dgm:pt>
    <dgm:pt modelId="{D2AEFA10-CBB0-49A7-88E9-72C341A326A6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Age old Practices</a:t>
          </a:r>
          <a:endParaRPr lang="en-IN" dirty="0"/>
        </a:p>
      </dgm:t>
    </dgm:pt>
    <dgm:pt modelId="{515F41B1-C350-412E-9EB9-857DA8C11B3A}" type="parTrans" cxnId="{497299E3-B858-43DC-B49F-8B8B32676D09}">
      <dgm:prSet/>
      <dgm:spPr/>
      <dgm:t>
        <a:bodyPr/>
        <a:lstStyle/>
        <a:p>
          <a:endParaRPr lang="en-IN"/>
        </a:p>
      </dgm:t>
    </dgm:pt>
    <dgm:pt modelId="{DD179B4B-26E3-4137-AD24-0E4C91569731}" type="sibTrans" cxnId="{497299E3-B858-43DC-B49F-8B8B32676D09}">
      <dgm:prSet/>
      <dgm:spPr/>
      <dgm:t>
        <a:bodyPr/>
        <a:lstStyle/>
        <a:p>
          <a:endParaRPr lang="en-IN"/>
        </a:p>
      </dgm:t>
    </dgm:pt>
    <dgm:pt modelId="{674D4FC5-1BC1-4FF0-A13F-0C2D873E5FF5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Solid and strong structures</a:t>
          </a:r>
          <a:endParaRPr lang="en-IN" dirty="0"/>
        </a:p>
      </dgm:t>
    </dgm:pt>
    <dgm:pt modelId="{3D1EE783-94AB-4B32-BDDD-41D1F33A687F}" type="parTrans" cxnId="{0EB26A84-5DDD-4127-9B88-06200F06C5BD}">
      <dgm:prSet/>
      <dgm:spPr/>
      <dgm:t>
        <a:bodyPr/>
        <a:lstStyle/>
        <a:p>
          <a:endParaRPr lang="en-IN"/>
        </a:p>
      </dgm:t>
    </dgm:pt>
    <dgm:pt modelId="{FABFE483-7ABB-41F3-B299-B3D3572450AF}" type="sibTrans" cxnId="{0EB26A84-5DDD-4127-9B88-06200F06C5BD}">
      <dgm:prSet/>
      <dgm:spPr/>
      <dgm:t>
        <a:bodyPr/>
        <a:lstStyle/>
        <a:p>
          <a:endParaRPr lang="en-IN"/>
        </a:p>
      </dgm:t>
    </dgm:pt>
    <dgm:pt modelId="{9EFAD77C-6FB6-4F3A-AFC9-8D0AE14B94DC}" type="pres">
      <dgm:prSet presAssocID="{4D720441-F7A3-44A0-AB05-CBD2DF584E5B}" presName="linear" presStyleCnt="0">
        <dgm:presLayoutVars>
          <dgm:dir/>
          <dgm:animLvl val="lvl"/>
          <dgm:resizeHandles val="exact"/>
        </dgm:presLayoutVars>
      </dgm:prSet>
      <dgm:spPr/>
    </dgm:pt>
    <dgm:pt modelId="{395B9191-398A-4670-9FE4-F6F0E5E80A78}" type="pres">
      <dgm:prSet presAssocID="{4B7A86F4-F32B-4DA2-84BA-690D0909B5FA}" presName="parentLin" presStyleCnt="0"/>
      <dgm:spPr/>
    </dgm:pt>
    <dgm:pt modelId="{6D5B2037-33D4-452E-BD6D-8733F8D4E4FF}" type="pres">
      <dgm:prSet presAssocID="{4B7A86F4-F32B-4DA2-84BA-690D0909B5FA}" presName="parentLeftMargin" presStyleLbl="node1" presStyleIdx="0" presStyleCnt="3"/>
      <dgm:spPr/>
    </dgm:pt>
    <dgm:pt modelId="{9AC2F94E-A29F-4735-B0BF-81A6EC950E0B}" type="pres">
      <dgm:prSet presAssocID="{4B7A86F4-F32B-4DA2-84BA-690D0909B5FA}" presName="parentText" presStyleLbl="node1" presStyleIdx="0" presStyleCnt="3" custLinFactNeighborY="-3342">
        <dgm:presLayoutVars>
          <dgm:chMax val="0"/>
          <dgm:bulletEnabled val="1"/>
        </dgm:presLayoutVars>
      </dgm:prSet>
      <dgm:spPr/>
    </dgm:pt>
    <dgm:pt modelId="{31F68949-CAA8-4ADC-988B-06F233AB292A}" type="pres">
      <dgm:prSet presAssocID="{4B7A86F4-F32B-4DA2-84BA-690D0909B5FA}" presName="negativeSpace" presStyleCnt="0"/>
      <dgm:spPr/>
    </dgm:pt>
    <dgm:pt modelId="{38A70772-160D-47B1-8B76-FBBCD5E65A73}" type="pres">
      <dgm:prSet presAssocID="{4B7A86F4-F32B-4DA2-84BA-690D0909B5FA}" presName="childText" presStyleLbl="conFgAcc1" presStyleIdx="0" presStyleCnt="3">
        <dgm:presLayoutVars>
          <dgm:bulletEnabled val="1"/>
        </dgm:presLayoutVars>
      </dgm:prSet>
      <dgm:spPr/>
    </dgm:pt>
    <dgm:pt modelId="{70A0EB99-88C7-483B-9628-4D480CFB246D}" type="pres">
      <dgm:prSet presAssocID="{FD4F49D8-3399-4FB4-AAAE-7AC183A90070}" presName="spaceBetweenRectangles" presStyleCnt="0"/>
      <dgm:spPr/>
    </dgm:pt>
    <dgm:pt modelId="{859E79CD-97AA-4AE0-AE2F-0AF6EA109496}" type="pres">
      <dgm:prSet presAssocID="{D2AEFA10-CBB0-49A7-88E9-72C341A326A6}" presName="parentLin" presStyleCnt="0"/>
      <dgm:spPr/>
    </dgm:pt>
    <dgm:pt modelId="{512E821A-1824-4ADB-85EE-F82BFDB1184B}" type="pres">
      <dgm:prSet presAssocID="{D2AEFA10-CBB0-49A7-88E9-72C341A326A6}" presName="parentLeftMargin" presStyleLbl="node1" presStyleIdx="0" presStyleCnt="3"/>
      <dgm:spPr/>
    </dgm:pt>
    <dgm:pt modelId="{BFC091E0-4729-4F39-B9F2-795DC134C482}" type="pres">
      <dgm:prSet presAssocID="{D2AEFA10-CBB0-49A7-88E9-72C341A326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8B6C59-26B9-4ACE-9216-663CB1F45FE0}" type="pres">
      <dgm:prSet presAssocID="{D2AEFA10-CBB0-49A7-88E9-72C341A326A6}" presName="negativeSpace" presStyleCnt="0"/>
      <dgm:spPr/>
    </dgm:pt>
    <dgm:pt modelId="{55403C00-6162-4AA8-834E-51002825B31C}" type="pres">
      <dgm:prSet presAssocID="{D2AEFA10-CBB0-49A7-88E9-72C341A326A6}" presName="childText" presStyleLbl="conFgAcc1" presStyleIdx="1" presStyleCnt="3">
        <dgm:presLayoutVars>
          <dgm:bulletEnabled val="1"/>
        </dgm:presLayoutVars>
      </dgm:prSet>
      <dgm:spPr/>
    </dgm:pt>
    <dgm:pt modelId="{75559697-1732-455F-A49B-425989F0F0B8}" type="pres">
      <dgm:prSet presAssocID="{DD179B4B-26E3-4137-AD24-0E4C91569731}" presName="spaceBetweenRectangles" presStyleCnt="0"/>
      <dgm:spPr/>
    </dgm:pt>
    <dgm:pt modelId="{AA125E51-D0DB-4128-A4B7-15BA12AFC75F}" type="pres">
      <dgm:prSet presAssocID="{674D4FC5-1BC1-4FF0-A13F-0C2D873E5FF5}" presName="parentLin" presStyleCnt="0"/>
      <dgm:spPr/>
    </dgm:pt>
    <dgm:pt modelId="{FE88F6DF-72C2-4679-8456-B35CAE4105F4}" type="pres">
      <dgm:prSet presAssocID="{674D4FC5-1BC1-4FF0-A13F-0C2D873E5FF5}" presName="parentLeftMargin" presStyleLbl="node1" presStyleIdx="1" presStyleCnt="3"/>
      <dgm:spPr/>
    </dgm:pt>
    <dgm:pt modelId="{C47E819B-6351-4CA1-8B37-1867FADAD433}" type="pres">
      <dgm:prSet presAssocID="{674D4FC5-1BC1-4FF0-A13F-0C2D873E5FF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333FED-531A-4457-A2AB-F70BAC4C17D1}" type="pres">
      <dgm:prSet presAssocID="{674D4FC5-1BC1-4FF0-A13F-0C2D873E5FF5}" presName="negativeSpace" presStyleCnt="0"/>
      <dgm:spPr/>
    </dgm:pt>
    <dgm:pt modelId="{AFA332F1-2FDD-4B62-B1DC-2E663061A0F3}" type="pres">
      <dgm:prSet presAssocID="{674D4FC5-1BC1-4FF0-A13F-0C2D873E5FF5}" presName="childText" presStyleLbl="conFgAcc1" presStyleIdx="2" presStyleCnt="3">
        <dgm:presLayoutVars>
          <dgm:bulletEnabled val="1"/>
        </dgm:presLayoutVars>
      </dgm:prSet>
      <dgm:spPr>
        <a:ln>
          <a:solidFill>
            <a:srgbClr val="2744A0"/>
          </a:solidFill>
        </a:ln>
      </dgm:spPr>
    </dgm:pt>
  </dgm:ptLst>
  <dgm:cxnLst>
    <dgm:cxn modelId="{32F8C527-BCE5-4787-88F5-6D63D2FEB8A3}" srcId="{4D720441-F7A3-44A0-AB05-CBD2DF584E5B}" destId="{4B7A86F4-F32B-4DA2-84BA-690D0909B5FA}" srcOrd="0" destOrd="0" parTransId="{F3D684F9-AC91-4FEA-8D6A-22ACECDDE833}" sibTransId="{FD4F49D8-3399-4FB4-AAAE-7AC183A90070}"/>
    <dgm:cxn modelId="{698C452D-B03C-48D4-BC54-B1602BBC3ACC}" type="presOf" srcId="{4B7A86F4-F32B-4DA2-84BA-690D0909B5FA}" destId="{6D5B2037-33D4-452E-BD6D-8733F8D4E4FF}" srcOrd="0" destOrd="0" presId="urn:microsoft.com/office/officeart/2005/8/layout/list1"/>
    <dgm:cxn modelId="{78C24A41-EAD4-4550-AC9C-68C8C2C93385}" type="presOf" srcId="{4D720441-F7A3-44A0-AB05-CBD2DF584E5B}" destId="{9EFAD77C-6FB6-4F3A-AFC9-8D0AE14B94DC}" srcOrd="0" destOrd="0" presId="urn:microsoft.com/office/officeart/2005/8/layout/list1"/>
    <dgm:cxn modelId="{CE96D544-33F0-45ED-AC74-7F805D2EE524}" type="presOf" srcId="{D2AEFA10-CBB0-49A7-88E9-72C341A326A6}" destId="{BFC091E0-4729-4F39-B9F2-795DC134C482}" srcOrd="1" destOrd="0" presId="urn:microsoft.com/office/officeart/2005/8/layout/list1"/>
    <dgm:cxn modelId="{0EB26A84-5DDD-4127-9B88-06200F06C5BD}" srcId="{4D720441-F7A3-44A0-AB05-CBD2DF584E5B}" destId="{674D4FC5-1BC1-4FF0-A13F-0C2D873E5FF5}" srcOrd="2" destOrd="0" parTransId="{3D1EE783-94AB-4B32-BDDD-41D1F33A687F}" sibTransId="{FABFE483-7ABB-41F3-B299-B3D3572450AF}"/>
    <dgm:cxn modelId="{E3B1ECBD-344F-41CE-9E44-540160C09333}" type="presOf" srcId="{D2AEFA10-CBB0-49A7-88E9-72C341A326A6}" destId="{512E821A-1824-4ADB-85EE-F82BFDB1184B}" srcOrd="0" destOrd="0" presId="urn:microsoft.com/office/officeart/2005/8/layout/list1"/>
    <dgm:cxn modelId="{E6DBB6DE-05FD-4C11-8E82-7CC27B973FF7}" type="presOf" srcId="{674D4FC5-1BC1-4FF0-A13F-0C2D873E5FF5}" destId="{FE88F6DF-72C2-4679-8456-B35CAE4105F4}" srcOrd="0" destOrd="0" presId="urn:microsoft.com/office/officeart/2005/8/layout/list1"/>
    <dgm:cxn modelId="{497299E3-B858-43DC-B49F-8B8B32676D09}" srcId="{4D720441-F7A3-44A0-AB05-CBD2DF584E5B}" destId="{D2AEFA10-CBB0-49A7-88E9-72C341A326A6}" srcOrd="1" destOrd="0" parTransId="{515F41B1-C350-412E-9EB9-857DA8C11B3A}" sibTransId="{DD179B4B-26E3-4137-AD24-0E4C91569731}"/>
    <dgm:cxn modelId="{F741BAE6-192B-4DC5-AF25-579CBE28A95A}" type="presOf" srcId="{674D4FC5-1BC1-4FF0-A13F-0C2D873E5FF5}" destId="{C47E819B-6351-4CA1-8B37-1867FADAD433}" srcOrd="1" destOrd="0" presId="urn:microsoft.com/office/officeart/2005/8/layout/list1"/>
    <dgm:cxn modelId="{6A6429F8-C95F-48FF-AB59-E779594F9573}" type="presOf" srcId="{4B7A86F4-F32B-4DA2-84BA-690D0909B5FA}" destId="{9AC2F94E-A29F-4735-B0BF-81A6EC950E0B}" srcOrd="1" destOrd="0" presId="urn:microsoft.com/office/officeart/2005/8/layout/list1"/>
    <dgm:cxn modelId="{7A6FA2F9-9B1F-4F8F-9F9C-FAB2807AD061}" type="presParOf" srcId="{9EFAD77C-6FB6-4F3A-AFC9-8D0AE14B94DC}" destId="{395B9191-398A-4670-9FE4-F6F0E5E80A78}" srcOrd="0" destOrd="0" presId="urn:microsoft.com/office/officeart/2005/8/layout/list1"/>
    <dgm:cxn modelId="{54DF9BB5-6E25-4353-AF68-46E3FA939E0B}" type="presParOf" srcId="{395B9191-398A-4670-9FE4-F6F0E5E80A78}" destId="{6D5B2037-33D4-452E-BD6D-8733F8D4E4FF}" srcOrd="0" destOrd="0" presId="urn:microsoft.com/office/officeart/2005/8/layout/list1"/>
    <dgm:cxn modelId="{477FA0AD-2752-433D-B504-0F408486D3E0}" type="presParOf" srcId="{395B9191-398A-4670-9FE4-F6F0E5E80A78}" destId="{9AC2F94E-A29F-4735-B0BF-81A6EC950E0B}" srcOrd="1" destOrd="0" presId="urn:microsoft.com/office/officeart/2005/8/layout/list1"/>
    <dgm:cxn modelId="{1604360C-1580-4AA4-87B8-73325E77AA93}" type="presParOf" srcId="{9EFAD77C-6FB6-4F3A-AFC9-8D0AE14B94DC}" destId="{31F68949-CAA8-4ADC-988B-06F233AB292A}" srcOrd="1" destOrd="0" presId="urn:microsoft.com/office/officeart/2005/8/layout/list1"/>
    <dgm:cxn modelId="{C7F5C5BE-43AB-453F-917A-B2FDD5E07BBA}" type="presParOf" srcId="{9EFAD77C-6FB6-4F3A-AFC9-8D0AE14B94DC}" destId="{38A70772-160D-47B1-8B76-FBBCD5E65A73}" srcOrd="2" destOrd="0" presId="urn:microsoft.com/office/officeart/2005/8/layout/list1"/>
    <dgm:cxn modelId="{21942581-C638-4A10-A36C-8F4D6D5467E1}" type="presParOf" srcId="{9EFAD77C-6FB6-4F3A-AFC9-8D0AE14B94DC}" destId="{70A0EB99-88C7-483B-9628-4D480CFB246D}" srcOrd="3" destOrd="0" presId="urn:microsoft.com/office/officeart/2005/8/layout/list1"/>
    <dgm:cxn modelId="{8B8DE484-D9B3-4020-A90E-5F158CE7E2A7}" type="presParOf" srcId="{9EFAD77C-6FB6-4F3A-AFC9-8D0AE14B94DC}" destId="{859E79CD-97AA-4AE0-AE2F-0AF6EA109496}" srcOrd="4" destOrd="0" presId="urn:microsoft.com/office/officeart/2005/8/layout/list1"/>
    <dgm:cxn modelId="{118682F6-C6EE-4726-8859-4AF5448A24A7}" type="presParOf" srcId="{859E79CD-97AA-4AE0-AE2F-0AF6EA109496}" destId="{512E821A-1824-4ADB-85EE-F82BFDB1184B}" srcOrd="0" destOrd="0" presId="urn:microsoft.com/office/officeart/2005/8/layout/list1"/>
    <dgm:cxn modelId="{4D2347E0-1B13-4D57-BD85-1377D54A42F5}" type="presParOf" srcId="{859E79CD-97AA-4AE0-AE2F-0AF6EA109496}" destId="{BFC091E0-4729-4F39-B9F2-795DC134C482}" srcOrd="1" destOrd="0" presId="urn:microsoft.com/office/officeart/2005/8/layout/list1"/>
    <dgm:cxn modelId="{F18CBD57-CEE9-4375-BB40-D6D27B09381E}" type="presParOf" srcId="{9EFAD77C-6FB6-4F3A-AFC9-8D0AE14B94DC}" destId="{178B6C59-26B9-4ACE-9216-663CB1F45FE0}" srcOrd="5" destOrd="0" presId="urn:microsoft.com/office/officeart/2005/8/layout/list1"/>
    <dgm:cxn modelId="{0F7B9E3C-C7E0-49A4-AA12-E99F07C39111}" type="presParOf" srcId="{9EFAD77C-6FB6-4F3A-AFC9-8D0AE14B94DC}" destId="{55403C00-6162-4AA8-834E-51002825B31C}" srcOrd="6" destOrd="0" presId="urn:microsoft.com/office/officeart/2005/8/layout/list1"/>
    <dgm:cxn modelId="{3B12D40D-AD7A-4687-AF53-5D3B18499D07}" type="presParOf" srcId="{9EFAD77C-6FB6-4F3A-AFC9-8D0AE14B94DC}" destId="{75559697-1732-455F-A49B-425989F0F0B8}" srcOrd="7" destOrd="0" presId="urn:microsoft.com/office/officeart/2005/8/layout/list1"/>
    <dgm:cxn modelId="{7E5A6DD9-3BE0-49D1-94C8-D1928B7279F0}" type="presParOf" srcId="{9EFAD77C-6FB6-4F3A-AFC9-8D0AE14B94DC}" destId="{AA125E51-D0DB-4128-A4B7-15BA12AFC75F}" srcOrd="8" destOrd="0" presId="urn:microsoft.com/office/officeart/2005/8/layout/list1"/>
    <dgm:cxn modelId="{32C6E3DB-ACEE-4797-8E97-AD5C2215612B}" type="presParOf" srcId="{AA125E51-D0DB-4128-A4B7-15BA12AFC75F}" destId="{FE88F6DF-72C2-4679-8456-B35CAE4105F4}" srcOrd="0" destOrd="0" presId="urn:microsoft.com/office/officeart/2005/8/layout/list1"/>
    <dgm:cxn modelId="{79E91467-16F9-4E6F-87A9-CC3349648AD8}" type="presParOf" srcId="{AA125E51-D0DB-4128-A4B7-15BA12AFC75F}" destId="{C47E819B-6351-4CA1-8B37-1867FADAD433}" srcOrd="1" destOrd="0" presId="urn:microsoft.com/office/officeart/2005/8/layout/list1"/>
    <dgm:cxn modelId="{BF701513-742F-446A-AFF0-D39009E6FD2F}" type="presParOf" srcId="{9EFAD77C-6FB6-4F3A-AFC9-8D0AE14B94DC}" destId="{33333FED-531A-4457-A2AB-F70BAC4C17D1}" srcOrd="9" destOrd="0" presId="urn:microsoft.com/office/officeart/2005/8/layout/list1"/>
    <dgm:cxn modelId="{EE4FBE97-160E-4EE9-907A-5B12EFE7390D}" type="presParOf" srcId="{9EFAD77C-6FB6-4F3A-AFC9-8D0AE14B94DC}" destId="{AFA332F1-2FDD-4B62-B1DC-2E663061A0F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D720441-F7A3-44A0-AB05-CBD2DF584E5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B7A86F4-F32B-4DA2-84BA-690D0909B5FA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Readily available</a:t>
          </a:r>
          <a:endParaRPr lang="en-IN" dirty="0"/>
        </a:p>
      </dgm:t>
    </dgm:pt>
    <dgm:pt modelId="{F3D684F9-AC91-4FEA-8D6A-22ACECDDE833}" type="parTrans" cxnId="{32F8C527-BCE5-4787-88F5-6D63D2FEB8A3}">
      <dgm:prSet/>
      <dgm:spPr/>
      <dgm:t>
        <a:bodyPr/>
        <a:lstStyle/>
        <a:p>
          <a:endParaRPr lang="en-IN"/>
        </a:p>
      </dgm:t>
    </dgm:pt>
    <dgm:pt modelId="{FD4F49D8-3399-4FB4-AAAE-7AC183A90070}" type="sibTrans" cxnId="{32F8C527-BCE5-4787-88F5-6D63D2FEB8A3}">
      <dgm:prSet/>
      <dgm:spPr/>
      <dgm:t>
        <a:bodyPr/>
        <a:lstStyle/>
        <a:p>
          <a:endParaRPr lang="en-IN"/>
        </a:p>
      </dgm:t>
    </dgm:pt>
    <dgm:pt modelId="{D2AEFA10-CBB0-49A7-88E9-72C341A326A6}">
      <dgm:prSet phldrT="[Text]"/>
      <dgm:spPr>
        <a:solidFill>
          <a:srgbClr val="2744A0"/>
        </a:solidFill>
      </dgm:spPr>
      <dgm:t>
        <a:bodyPr/>
        <a:lstStyle/>
        <a:p>
          <a:r>
            <a:rPr lang="en-US" dirty="0"/>
            <a:t>Cost affective</a:t>
          </a:r>
          <a:endParaRPr lang="en-IN" dirty="0"/>
        </a:p>
      </dgm:t>
    </dgm:pt>
    <dgm:pt modelId="{515F41B1-C350-412E-9EB9-857DA8C11B3A}" type="parTrans" cxnId="{497299E3-B858-43DC-B49F-8B8B32676D09}">
      <dgm:prSet/>
      <dgm:spPr/>
      <dgm:t>
        <a:bodyPr/>
        <a:lstStyle/>
        <a:p>
          <a:endParaRPr lang="en-IN"/>
        </a:p>
      </dgm:t>
    </dgm:pt>
    <dgm:pt modelId="{DD179B4B-26E3-4137-AD24-0E4C91569731}" type="sibTrans" cxnId="{497299E3-B858-43DC-B49F-8B8B32676D09}">
      <dgm:prSet/>
      <dgm:spPr/>
      <dgm:t>
        <a:bodyPr/>
        <a:lstStyle/>
        <a:p>
          <a:endParaRPr lang="en-IN"/>
        </a:p>
      </dgm:t>
    </dgm:pt>
    <dgm:pt modelId="{9EFAD77C-6FB6-4F3A-AFC9-8D0AE14B94DC}" type="pres">
      <dgm:prSet presAssocID="{4D720441-F7A3-44A0-AB05-CBD2DF584E5B}" presName="linear" presStyleCnt="0">
        <dgm:presLayoutVars>
          <dgm:dir/>
          <dgm:animLvl val="lvl"/>
          <dgm:resizeHandles val="exact"/>
        </dgm:presLayoutVars>
      </dgm:prSet>
      <dgm:spPr/>
    </dgm:pt>
    <dgm:pt modelId="{395B9191-398A-4670-9FE4-F6F0E5E80A78}" type="pres">
      <dgm:prSet presAssocID="{4B7A86F4-F32B-4DA2-84BA-690D0909B5FA}" presName="parentLin" presStyleCnt="0"/>
      <dgm:spPr/>
    </dgm:pt>
    <dgm:pt modelId="{6D5B2037-33D4-452E-BD6D-8733F8D4E4FF}" type="pres">
      <dgm:prSet presAssocID="{4B7A86F4-F32B-4DA2-84BA-690D0909B5FA}" presName="parentLeftMargin" presStyleLbl="node1" presStyleIdx="0" presStyleCnt="2"/>
      <dgm:spPr/>
    </dgm:pt>
    <dgm:pt modelId="{9AC2F94E-A29F-4735-B0BF-81A6EC950E0B}" type="pres">
      <dgm:prSet presAssocID="{4B7A86F4-F32B-4DA2-84BA-690D0909B5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F68949-CAA8-4ADC-988B-06F233AB292A}" type="pres">
      <dgm:prSet presAssocID="{4B7A86F4-F32B-4DA2-84BA-690D0909B5FA}" presName="negativeSpace" presStyleCnt="0"/>
      <dgm:spPr/>
    </dgm:pt>
    <dgm:pt modelId="{38A70772-160D-47B1-8B76-FBBCD5E65A73}" type="pres">
      <dgm:prSet presAssocID="{4B7A86F4-F32B-4DA2-84BA-690D0909B5FA}" presName="childText" presStyleLbl="conFgAcc1" presStyleIdx="0" presStyleCnt="2">
        <dgm:presLayoutVars>
          <dgm:bulletEnabled val="1"/>
        </dgm:presLayoutVars>
      </dgm:prSet>
      <dgm:spPr/>
    </dgm:pt>
    <dgm:pt modelId="{70A0EB99-88C7-483B-9628-4D480CFB246D}" type="pres">
      <dgm:prSet presAssocID="{FD4F49D8-3399-4FB4-AAAE-7AC183A90070}" presName="spaceBetweenRectangles" presStyleCnt="0"/>
      <dgm:spPr/>
    </dgm:pt>
    <dgm:pt modelId="{859E79CD-97AA-4AE0-AE2F-0AF6EA109496}" type="pres">
      <dgm:prSet presAssocID="{D2AEFA10-CBB0-49A7-88E9-72C341A326A6}" presName="parentLin" presStyleCnt="0"/>
      <dgm:spPr/>
    </dgm:pt>
    <dgm:pt modelId="{512E821A-1824-4ADB-85EE-F82BFDB1184B}" type="pres">
      <dgm:prSet presAssocID="{D2AEFA10-CBB0-49A7-88E9-72C341A326A6}" presName="parentLeftMargin" presStyleLbl="node1" presStyleIdx="0" presStyleCnt="2"/>
      <dgm:spPr/>
    </dgm:pt>
    <dgm:pt modelId="{BFC091E0-4729-4F39-B9F2-795DC134C482}" type="pres">
      <dgm:prSet presAssocID="{D2AEFA10-CBB0-49A7-88E9-72C341A326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8B6C59-26B9-4ACE-9216-663CB1F45FE0}" type="pres">
      <dgm:prSet presAssocID="{D2AEFA10-CBB0-49A7-88E9-72C341A326A6}" presName="negativeSpace" presStyleCnt="0"/>
      <dgm:spPr/>
    </dgm:pt>
    <dgm:pt modelId="{55403C00-6162-4AA8-834E-51002825B31C}" type="pres">
      <dgm:prSet presAssocID="{D2AEFA10-CBB0-49A7-88E9-72C341A326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2F8C527-BCE5-4787-88F5-6D63D2FEB8A3}" srcId="{4D720441-F7A3-44A0-AB05-CBD2DF584E5B}" destId="{4B7A86F4-F32B-4DA2-84BA-690D0909B5FA}" srcOrd="0" destOrd="0" parTransId="{F3D684F9-AC91-4FEA-8D6A-22ACECDDE833}" sibTransId="{FD4F49D8-3399-4FB4-AAAE-7AC183A90070}"/>
    <dgm:cxn modelId="{698C452D-B03C-48D4-BC54-B1602BBC3ACC}" type="presOf" srcId="{4B7A86F4-F32B-4DA2-84BA-690D0909B5FA}" destId="{6D5B2037-33D4-452E-BD6D-8733F8D4E4FF}" srcOrd="0" destOrd="0" presId="urn:microsoft.com/office/officeart/2005/8/layout/list1"/>
    <dgm:cxn modelId="{78C24A41-EAD4-4550-AC9C-68C8C2C93385}" type="presOf" srcId="{4D720441-F7A3-44A0-AB05-CBD2DF584E5B}" destId="{9EFAD77C-6FB6-4F3A-AFC9-8D0AE14B94DC}" srcOrd="0" destOrd="0" presId="urn:microsoft.com/office/officeart/2005/8/layout/list1"/>
    <dgm:cxn modelId="{CE96D544-33F0-45ED-AC74-7F805D2EE524}" type="presOf" srcId="{D2AEFA10-CBB0-49A7-88E9-72C341A326A6}" destId="{BFC091E0-4729-4F39-B9F2-795DC134C482}" srcOrd="1" destOrd="0" presId="urn:microsoft.com/office/officeart/2005/8/layout/list1"/>
    <dgm:cxn modelId="{E3B1ECBD-344F-41CE-9E44-540160C09333}" type="presOf" srcId="{D2AEFA10-CBB0-49A7-88E9-72C341A326A6}" destId="{512E821A-1824-4ADB-85EE-F82BFDB1184B}" srcOrd="0" destOrd="0" presId="urn:microsoft.com/office/officeart/2005/8/layout/list1"/>
    <dgm:cxn modelId="{497299E3-B858-43DC-B49F-8B8B32676D09}" srcId="{4D720441-F7A3-44A0-AB05-CBD2DF584E5B}" destId="{D2AEFA10-CBB0-49A7-88E9-72C341A326A6}" srcOrd="1" destOrd="0" parTransId="{515F41B1-C350-412E-9EB9-857DA8C11B3A}" sibTransId="{DD179B4B-26E3-4137-AD24-0E4C91569731}"/>
    <dgm:cxn modelId="{6A6429F8-C95F-48FF-AB59-E779594F9573}" type="presOf" srcId="{4B7A86F4-F32B-4DA2-84BA-690D0909B5FA}" destId="{9AC2F94E-A29F-4735-B0BF-81A6EC950E0B}" srcOrd="1" destOrd="0" presId="urn:microsoft.com/office/officeart/2005/8/layout/list1"/>
    <dgm:cxn modelId="{7A6FA2F9-9B1F-4F8F-9F9C-FAB2807AD061}" type="presParOf" srcId="{9EFAD77C-6FB6-4F3A-AFC9-8D0AE14B94DC}" destId="{395B9191-398A-4670-9FE4-F6F0E5E80A78}" srcOrd="0" destOrd="0" presId="urn:microsoft.com/office/officeart/2005/8/layout/list1"/>
    <dgm:cxn modelId="{54DF9BB5-6E25-4353-AF68-46E3FA939E0B}" type="presParOf" srcId="{395B9191-398A-4670-9FE4-F6F0E5E80A78}" destId="{6D5B2037-33D4-452E-BD6D-8733F8D4E4FF}" srcOrd="0" destOrd="0" presId="urn:microsoft.com/office/officeart/2005/8/layout/list1"/>
    <dgm:cxn modelId="{477FA0AD-2752-433D-B504-0F408486D3E0}" type="presParOf" srcId="{395B9191-398A-4670-9FE4-F6F0E5E80A78}" destId="{9AC2F94E-A29F-4735-B0BF-81A6EC950E0B}" srcOrd="1" destOrd="0" presId="urn:microsoft.com/office/officeart/2005/8/layout/list1"/>
    <dgm:cxn modelId="{1604360C-1580-4AA4-87B8-73325E77AA93}" type="presParOf" srcId="{9EFAD77C-6FB6-4F3A-AFC9-8D0AE14B94DC}" destId="{31F68949-CAA8-4ADC-988B-06F233AB292A}" srcOrd="1" destOrd="0" presId="urn:microsoft.com/office/officeart/2005/8/layout/list1"/>
    <dgm:cxn modelId="{C7F5C5BE-43AB-453F-917A-B2FDD5E07BBA}" type="presParOf" srcId="{9EFAD77C-6FB6-4F3A-AFC9-8D0AE14B94DC}" destId="{38A70772-160D-47B1-8B76-FBBCD5E65A73}" srcOrd="2" destOrd="0" presId="urn:microsoft.com/office/officeart/2005/8/layout/list1"/>
    <dgm:cxn modelId="{21942581-C638-4A10-A36C-8F4D6D5467E1}" type="presParOf" srcId="{9EFAD77C-6FB6-4F3A-AFC9-8D0AE14B94DC}" destId="{70A0EB99-88C7-483B-9628-4D480CFB246D}" srcOrd="3" destOrd="0" presId="urn:microsoft.com/office/officeart/2005/8/layout/list1"/>
    <dgm:cxn modelId="{8B8DE484-D9B3-4020-A90E-5F158CE7E2A7}" type="presParOf" srcId="{9EFAD77C-6FB6-4F3A-AFC9-8D0AE14B94DC}" destId="{859E79CD-97AA-4AE0-AE2F-0AF6EA109496}" srcOrd="4" destOrd="0" presId="urn:microsoft.com/office/officeart/2005/8/layout/list1"/>
    <dgm:cxn modelId="{118682F6-C6EE-4726-8859-4AF5448A24A7}" type="presParOf" srcId="{859E79CD-97AA-4AE0-AE2F-0AF6EA109496}" destId="{512E821A-1824-4ADB-85EE-F82BFDB1184B}" srcOrd="0" destOrd="0" presId="urn:microsoft.com/office/officeart/2005/8/layout/list1"/>
    <dgm:cxn modelId="{4D2347E0-1B13-4D57-BD85-1377D54A42F5}" type="presParOf" srcId="{859E79CD-97AA-4AE0-AE2F-0AF6EA109496}" destId="{BFC091E0-4729-4F39-B9F2-795DC134C482}" srcOrd="1" destOrd="0" presId="urn:microsoft.com/office/officeart/2005/8/layout/list1"/>
    <dgm:cxn modelId="{F18CBD57-CEE9-4375-BB40-D6D27B09381E}" type="presParOf" srcId="{9EFAD77C-6FB6-4F3A-AFC9-8D0AE14B94DC}" destId="{178B6C59-26B9-4ACE-9216-663CB1F45FE0}" srcOrd="5" destOrd="0" presId="urn:microsoft.com/office/officeart/2005/8/layout/list1"/>
    <dgm:cxn modelId="{0F7B9E3C-C7E0-49A4-AA12-E99F07C39111}" type="presParOf" srcId="{9EFAD77C-6FB6-4F3A-AFC9-8D0AE14B94DC}" destId="{55403C00-6162-4AA8-834E-51002825B31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noFill/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D1BF98-A31E-44CF-BD9B-68C48DB9F45B}" type="doc">
      <dgm:prSet loTypeId="urn:microsoft.com/office/officeart/2005/8/layout/cycle8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34E4E3-3039-4067-886B-69C61EE005BC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pPr algn="ctr"/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Sustainable Practice</a:t>
          </a:r>
        </a:p>
        <a:p>
          <a:pPr algn="ctr"/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gm:t>
    </dgm:pt>
    <dgm:pt modelId="{2E69BA1A-1BD0-4425-A320-15EE75B1614A}" type="parTrans" cxnId="{A4483C18-8102-4DA1-BD00-BDC5AD3DDB3F}">
      <dgm:prSet/>
      <dgm:spPr/>
      <dgm:t>
        <a:bodyPr/>
        <a:lstStyle/>
        <a:p>
          <a:endParaRPr lang="en-IN"/>
        </a:p>
      </dgm:t>
    </dgm:pt>
    <dgm:pt modelId="{F504A6CB-D48E-4948-AE96-F29732B549B1}" type="sibTrans" cxnId="{A4483C18-8102-4DA1-BD00-BDC5AD3DDB3F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8A8618F6-96B1-4309-93B3-FFA69BBB4821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Aesthetically Pleasing</a:t>
          </a:r>
        </a:p>
      </dgm:t>
    </dgm:pt>
    <dgm:pt modelId="{7EF384D2-9CEB-4EAB-83C1-6F7B67EFFDF0}" type="parTrans" cxnId="{8E703BAE-D08E-49E0-B352-B559EC74952D}">
      <dgm:prSet/>
      <dgm:spPr/>
      <dgm:t>
        <a:bodyPr/>
        <a:lstStyle/>
        <a:p>
          <a:endParaRPr lang="en-IN"/>
        </a:p>
      </dgm:t>
    </dgm:pt>
    <dgm:pt modelId="{1E255498-5E29-4839-85E9-279DB6E450ED}" type="sibTrans" cxnId="{8E703BAE-D08E-49E0-B352-B559EC74952D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D5B1A40A-84D2-43A2-A5AD-F4850CCFBA7C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No Water Logging</a:t>
          </a:r>
        </a:p>
      </dgm:t>
    </dgm:pt>
    <dgm:pt modelId="{52094F47-FBEB-4F6C-989F-F3CFBBCD1827}" type="parTrans" cxnId="{20EFCFB0-CFB4-474D-994D-785D9E160B13}">
      <dgm:prSet/>
      <dgm:spPr/>
      <dgm:t>
        <a:bodyPr/>
        <a:lstStyle/>
        <a:p>
          <a:endParaRPr lang="en-IN"/>
        </a:p>
      </dgm:t>
    </dgm:pt>
    <dgm:pt modelId="{6FAA2DE5-4405-4CD9-892A-AAB22BE21CA0}" type="sibTrans" cxnId="{20EFCFB0-CFB4-474D-994D-785D9E160B13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3FD99708-804A-488C-B148-95846CE70B68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No Water Leakage &amp;  Seepage</a:t>
          </a:r>
        </a:p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gm:t>
    </dgm:pt>
    <dgm:pt modelId="{DE3B9149-8775-452F-93C6-0FBC75BF8572}" type="parTrans" cxnId="{38D834A0-1017-4293-8632-5BBBF5D0AE7E}">
      <dgm:prSet/>
      <dgm:spPr/>
      <dgm:t>
        <a:bodyPr/>
        <a:lstStyle/>
        <a:p>
          <a:endParaRPr lang="en-IN"/>
        </a:p>
      </dgm:t>
    </dgm:pt>
    <dgm:pt modelId="{8544A47E-43D9-4BCE-BD60-E0CF4DDEEBC8}" type="sibTrans" cxnId="{38D834A0-1017-4293-8632-5BBBF5D0AE7E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2B560052-396F-4531-931B-D5CB151C939B}" type="pres">
      <dgm:prSet presAssocID="{FED1BF98-A31E-44CF-BD9B-68C48DB9F45B}" presName="compositeShape" presStyleCnt="0">
        <dgm:presLayoutVars>
          <dgm:chMax val="7"/>
          <dgm:dir/>
          <dgm:resizeHandles val="exact"/>
        </dgm:presLayoutVars>
      </dgm:prSet>
      <dgm:spPr/>
    </dgm:pt>
    <dgm:pt modelId="{A8C12FCA-6A88-4378-AFDD-E793E92EF66C}" type="pres">
      <dgm:prSet presAssocID="{FED1BF98-A31E-44CF-BD9B-68C48DB9F45B}" presName="wedge1" presStyleLbl="node1" presStyleIdx="0" presStyleCnt="4"/>
      <dgm:spPr/>
    </dgm:pt>
    <dgm:pt modelId="{8D85AFC3-0C6A-4428-8FD7-A53B378AD9CE}" type="pres">
      <dgm:prSet presAssocID="{FED1BF98-A31E-44CF-BD9B-68C48DB9F45B}" presName="dummy1a" presStyleCnt="0"/>
      <dgm:spPr/>
    </dgm:pt>
    <dgm:pt modelId="{7BB047C9-2DD7-4897-81FB-58C4B7D614FA}" type="pres">
      <dgm:prSet presAssocID="{FED1BF98-A31E-44CF-BD9B-68C48DB9F45B}" presName="dummy1b" presStyleCnt="0"/>
      <dgm:spPr/>
    </dgm:pt>
    <dgm:pt modelId="{6F665715-6A2A-4625-8A75-5C831C4C9D33}" type="pres">
      <dgm:prSet presAssocID="{FED1BF98-A31E-44CF-BD9B-68C48DB9F45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07C31A-C149-4F2D-8028-B3BA1A4C33F0}" type="pres">
      <dgm:prSet presAssocID="{FED1BF98-A31E-44CF-BD9B-68C48DB9F45B}" presName="wedge2" presStyleLbl="node1" presStyleIdx="1" presStyleCnt="4"/>
      <dgm:spPr/>
    </dgm:pt>
    <dgm:pt modelId="{5830646A-EFBD-4E2D-869F-939D59DA12F6}" type="pres">
      <dgm:prSet presAssocID="{FED1BF98-A31E-44CF-BD9B-68C48DB9F45B}" presName="dummy2a" presStyleCnt="0"/>
      <dgm:spPr/>
    </dgm:pt>
    <dgm:pt modelId="{5F612D03-2584-465C-98F9-D8FE9FB29513}" type="pres">
      <dgm:prSet presAssocID="{FED1BF98-A31E-44CF-BD9B-68C48DB9F45B}" presName="dummy2b" presStyleCnt="0"/>
      <dgm:spPr/>
    </dgm:pt>
    <dgm:pt modelId="{7B1B55A7-4184-41BF-8DAD-60BA35093107}" type="pres">
      <dgm:prSet presAssocID="{FED1BF98-A31E-44CF-BD9B-68C48DB9F45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F6E02CE-5D90-42AF-BF15-ABB5D5E29107}" type="pres">
      <dgm:prSet presAssocID="{FED1BF98-A31E-44CF-BD9B-68C48DB9F45B}" presName="wedge3" presStyleLbl="node1" presStyleIdx="2" presStyleCnt="4"/>
      <dgm:spPr/>
    </dgm:pt>
    <dgm:pt modelId="{B3573269-76CB-4FCF-8366-0FB4BB562AE0}" type="pres">
      <dgm:prSet presAssocID="{FED1BF98-A31E-44CF-BD9B-68C48DB9F45B}" presName="dummy3a" presStyleCnt="0"/>
      <dgm:spPr/>
    </dgm:pt>
    <dgm:pt modelId="{689FEFEA-490E-45CF-99CD-8003AD27C956}" type="pres">
      <dgm:prSet presAssocID="{FED1BF98-A31E-44CF-BD9B-68C48DB9F45B}" presName="dummy3b" presStyleCnt="0"/>
      <dgm:spPr/>
    </dgm:pt>
    <dgm:pt modelId="{AB1FEEF9-DFEA-454D-96ED-E24A0D40CADD}" type="pres">
      <dgm:prSet presAssocID="{FED1BF98-A31E-44CF-BD9B-68C48DB9F45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1788FD-C25E-4EB5-ACC3-E47529A6962E}" type="pres">
      <dgm:prSet presAssocID="{FED1BF98-A31E-44CF-BD9B-68C48DB9F45B}" presName="wedge4" presStyleLbl="node1" presStyleIdx="3" presStyleCnt="4"/>
      <dgm:spPr/>
    </dgm:pt>
    <dgm:pt modelId="{8A4DB00D-5131-4A53-BB67-52162698B297}" type="pres">
      <dgm:prSet presAssocID="{FED1BF98-A31E-44CF-BD9B-68C48DB9F45B}" presName="dummy4a" presStyleCnt="0"/>
      <dgm:spPr/>
    </dgm:pt>
    <dgm:pt modelId="{E72DC5BB-B0B0-42FE-8EC0-DFBF54E00BE6}" type="pres">
      <dgm:prSet presAssocID="{FED1BF98-A31E-44CF-BD9B-68C48DB9F45B}" presName="dummy4b" presStyleCnt="0"/>
      <dgm:spPr/>
    </dgm:pt>
    <dgm:pt modelId="{A703303D-854C-4802-BEE2-182F58F46B3F}" type="pres">
      <dgm:prSet presAssocID="{FED1BF98-A31E-44CF-BD9B-68C48DB9F45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BA652B-C611-406A-B1A0-2FD766B3914B}" type="pres">
      <dgm:prSet presAssocID="{F504A6CB-D48E-4948-AE96-F29732B549B1}" presName="arrowWedge1" presStyleLbl="fgSibTrans2D1" presStyleIdx="0" presStyleCnt="4"/>
      <dgm:spPr>
        <a:solidFill>
          <a:srgbClr val="ED1C23"/>
        </a:solidFill>
      </dgm:spPr>
    </dgm:pt>
    <dgm:pt modelId="{1B7F516E-8B4B-47AD-81E0-30F103B6D37B}" type="pres">
      <dgm:prSet presAssocID="{1E255498-5E29-4839-85E9-279DB6E450ED}" presName="arrowWedge2" presStyleLbl="fgSibTrans2D1" presStyleIdx="1" presStyleCnt="4"/>
      <dgm:spPr>
        <a:solidFill>
          <a:srgbClr val="ED1C23"/>
        </a:solidFill>
      </dgm:spPr>
    </dgm:pt>
    <dgm:pt modelId="{8FEA9B99-59A4-4E6E-9783-7A6424DC663E}" type="pres">
      <dgm:prSet presAssocID="{6FAA2DE5-4405-4CD9-892A-AAB22BE21CA0}" presName="arrowWedge3" presStyleLbl="fgSibTrans2D1" presStyleIdx="2" presStyleCnt="4"/>
      <dgm:spPr>
        <a:solidFill>
          <a:srgbClr val="ED1C23"/>
        </a:solidFill>
      </dgm:spPr>
    </dgm:pt>
    <dgm:pt modelId="{736808B5-DA5A-40A8-B9F5-18D236D8F0D9}" type="pres">
      <dgm:prSet presAssocID="{8544A47E-43D9-4BCE-BD60-E0CF4DDEEBC8}" presName="arrowWedge4" presStyleLbl="fgSibTrans2D1" presStyleIdx="3" presStyleCnt="4"/>
      <dgm:spPr>
        <a:solidFill>
          <a:srgbClr val="ED1C23"/>
        </a:solidFill>
      </dgm:spPr>
    </dgm:pt>
  </dgm:ptLst>
  <dgm:cxnLst>
    <dgm:cxn modelId="{A4483C18-8102-4DA1-BD00-BDC5AD3DDB3F}" srcId="{FED1BF98-A31E-44CF-BD9B-68C48DB9F45B}" destId="{0C34E4E3-3039-4067-886B-69C61EE005BC}" srcOrd="0" destOrd="0" parTransId="{2E69BA1A-1BD0-4425-A320-15EE75B1614A}" sibTransId="{F504A6CB-D48E-4948-AE96-F29732B549B1}"/>
    <dgm:cxn modelId="{48577622-D412-4C71-9B31-F996B00DE19F}" type="presOf" srcId="{8A8618F6-96B1-4309-93B3-FFA69BBB4821}" destId="{7B1B55A7-4184-41BF-8DAD-60BA35093107}" srcOrd="1" destOrd="0" presId="urn:microsoft.com/office/officeart/2005/8/layout/cycle8"/>
    <dgm:cxn modelId="{A00B422C-5735-4FEC-B618-3BD6F7365B70}" type="presOf" srcId="{D5B1A40A-84D2-43A2-A5AD-F4850CCFBA7C}" destId="{AB1FEEF9-DFEA-454D-96ED-E24A0D40CADD}" srcOrd="1" destOrd="0" presId="urn:microsoft.com/office/officeart/2005/8/layout/cycle8"/>
    <dgm:cxn modelId="{ED797C37-EC49-4B4B-ABA9-17F8666A5BC7}" type="presOf" srcId="{FED1BF98-A31E-44CF-BD9B-68C48DB9F45B}" destId="{2B560052-396F-4531-931B-D5CB151C939B}" srcOrd="0" destOrd="0" presId="urn:microsoft.com/office/officeart/2005/8/layout/cycle8"/>
    <dgm:cxn modelId="{525C705B-5D3D-41FD-B27A-7DB929FF7E8C}" type="presOf" srcId="{D5B1A40A-84D2-43A2-A5AD-F4850CCFBA7C}" destId="{3F6E02CE-5D90-42AF-BF15-ABB5D5E29107}" srcOrd="0" destOrd="0" presId="urn:microsoft.com/office/officeart/2005/8/layout/cycle8"/>
    <dgm:cxn modelId="{4B431A51-D132-4428-885D-11EF7A114E6F}" type="presOf" srcId="{8A8618F6-96B1-4309-93B3-FFA69BBB4821}" destId="{8707C31A-C149-4F2D-8028-B3BA1A4C33F0}" srcOrd="0" destOrd="0" presId="urn:microsoft.com/office/officeart/2005/8/layout/cycle8"/>
    <dgm:cxn modelId="{1F2DDA58-B23B-45E1-A734-8386D377FFDC}" type="presOf" srcId="{0C34E4E3-3039-4067-886B-69C61EE005BC}" destId="{A8C12FCA-6A88-4378-AFDD-E793E92EF66C}" srcOrd="0" destOrd="0" presId="urn:microsoft.com/office/officeart/2005/8/layout/cycle8"/>
    <dgm:cxn modelId="{36A3CF95-7950-446A-9D45-5691FC60FB4F}" type="presOf" srcId="{0C34E4E3-3039-4067-886B-69C61EE005BC}" destId="{6F665715-6A2A-4625-8A75-5C831C4C9D33}" srcOrd="1" destOrd="0" presId="urn:microsoft.com/office/officeart/2005/8/layout/cycle8"/>
    <dgm:cxn modelId="{38D834A0-1017-4293-8632-5BBBF5D0AE7E}" srcId="{FED1BF98-A31E-44CF-BD9B-68C48DB9F45B}" destId="{3FD99708-804A-488C-B148-95846CE70B68}" srcOrd="3" destOrd="0" parTransId="{DE3B9149-8775-452F-93C6-0FBC75BF8572}" sibTransId="{8544A47E-43D9-4BCE-BD60-E0CF4DDEEBC8}"/>
    <dgm:cxn modelId="{8E703BAE-D08E-49E0-B352-B559EC74952D}" srcId="{FED1BF98-A31E-44CF-BD9B-68C48DB9F45B}" destId="{8A8618F6-96B1-4309-93B3-FFA69BBB4821}" srcOrd="1" destOrd="0" parTransId="{7EF384D2-9CEB-4EAB-83C1-6F7B67EFFDF0}" sibTransId="{1E255498-5E29-4839-85E9-279DB6E450ED}"/>
    <dgm:cxn modelId="{20EFCFB0-CFB4-474D-994D-785D9E160B13}" srcId="{FED1BF98-A31E-44CF-BD9B-68C48DB9F45B}" destId="{D5B1A40A-84D2-43A2-A5AD-F4850CCFBA7C}" srcOrd="2" destOrd="0" parTransId="{52094F47-FBEB-4F6C-989F-F3CFBBCD1827}" sibTransId="{6FAA2DE5-4405-4CD9-892A-AAB22BE21CA0}"/>
    <dgm:cxn modelId="{9C1293D9-6433-4826-915B-208F22D75085}" type="presOf" srcId="{3FD99708-804A-488C-B148-95846CE70B68}" destId="{A703303D-854C-4802-BEE2-182F58F46B3F}" srcOrd="1" destOrd="0" presId="urn:microsoft.com/office/officeart/2005/8/layout/cycle8"/>
    <dgm:cxn modelId="{49094AE8-C9E4-4120-B1F1-D105142CE1D8}" type="presOf" srcId="{3FD99708-804A-488C-B148-95846CE70B68}" destId="{411788FD-C25E-4EB5-ACC3-E47529A6962E}" srcOrd="0" destOrd="0" presId="urn:microsoft.com/office/officeart/2005/8/layout/cycle8"/>
    <dgm:cxn modelId="{1FCF8D0F-91EA-4A0E-9E22-E8BD4124C317}" type="presParOf" srcId="{2B560052-396F-4531-931B-D5CB151C939B}" destId="{A8C12FCA-6A88-4378-AFDD-E793E92EF66C}" srcOrd="0" destOrd="0" presId="urn:microsoft.com/office/officeart/2005/8/layout/cycle8"/>
    <dgm:cxn modelId="{5B9B5425-DA9D-4F7B-80D0-5DE443CA22E0}" type="presParOf" srcId="{2B560052-396F-4531-931B-D5CB151C939B}" destId="{8D85AFC3-0C6A-4428-8FD7-A53B378AD9CE}" srcOrd="1" destOrd="0" presId="urn:microsoft.com/office/officeart/2005/8/layout/cycle8"/>
    <dgm:cxn modelId="{0A4C9CD9-CB71-4E71-91C7-1E4DF332BFAB}" type="presParOf" srcId="{2B560052-396F-4531-931B-D5CB151C939B}" destId="{7BB047C9-2DD7-4897-81FB-58C4B7D614FA}" srcOrd="2" destOrd="0" presId="urn:microsoft.com/office/officeart/2005/8/layout/cycle8"/>
    <dgm:cxn modelId="{00525C9C-18DB-4119-A129-AEE2D0A0FC1F}" type="presParOf" srcId="{2B560052-396F-4531-931B-D5CB151C939B}" destId="{6F665715-6A2A-4625-8A75-5C831C4C9D33}" srcOrd="3" destOrd="0" presId="urn:microsoft.com/office/officeart/2005/8/layout/cycle8"/>
    <dgm:cxn modelId="{F592D287-A89A-4D59-96AD-D89484B8448E}" type="presParOf" srcId="{2B560052-396F-4531-931B-D5CB151C939B}" destId="{8707C31A-C149-4F2D-8028-B3BA1A4C33F0}" srcOrd="4" destOrd="0" presId="urn:microsoft.com/office/officeart/2005/8/layout/cycle8"/>
    <dgm:cxn modelId="{D095763E-8DBE-49CB-9142-7FB5DE98EF26}" type="presParOf" srcId="{2B560052-396F-4531-931B-D5CB151C939B}" destId="{5830646A-EFBD-4E2D-869F-939D59DA12F6}" srcOrd="5" destOrd="0" presId="urn:microsoft.com/office/officeart/2005/8/layout/cycle8"/>
    <dgm:cxn modelId="{9317DEB0-C6B2-4421-8FE7-B781E3652DA2}" type="presParOf" srcId="{2B560052-396F-4531-931B-D5CB151C939B}" destId="{5F612D03-2584-465C-98F9-D8FE9FB29513}" srcOrd="6" destOrd="0" presId="urn:microsoft.com/office/officeart/2005/8/layout/cycle8"/>
    <dgm:cxn modelId="{8531E750-D6E0-42AB-A556-46C24578E9B0}" type="presParOf" srcId="{2B560052-396F-4531-931B-D5CB151C939B}" destId="{7B1B55A7-4184-41BF-8DAD-60BA35093107}" srcOrd="7" destOrd="0" presId="urn:microsoft.com/office/officeart/2005/8/layout/cycle8"/>
    <dgm:cxn modelId="{ECFBA305-28F0-4D1C-86B3-99B2ADE9E2C8}" type="presParOf" srcId="{2B560052-396F-4531-931B-D5CB151C939B}" destId="{3F6E02CE-5D90-42AF-BF15-ABB5D5E29107}" srcOrd="8" destOrd="0" presId="urn:microsoft.com/office/officeart/2005/8/layout/cycle8"/>
    <dgm:cxn modelId="{2A3CB368-72C2-43C9-868D-05F62691DD86}" type="presParOf" srcId="{2B560052-396F-4531-931B-D5CB151C939B}" destId="{B3573269-76CB-4FCF-8366-0FB4BB562AE0}" srcOrd="9" destOrd="0" presId="urn:microsoft.com/office/officeart/2005/8/layout/cycle8"/>
    <dgm:cxn modelId="{DA53B2A2-89E6-479A-B4FA-43F2D2FE7C1C}" type="presParOf" srcId="{2B560052-396F-4531-931B-D5CB151C939B}" destId="{689FEFEA-490E-45CF-99CD-8003AD27C956}" srcOrd="10" destOrd="0" presId="urn:microsoft.com/office/officeart/2005/8/layout/cycle8"/>
    <dgm:cxn modelId="{F23A835A-B547-43BD-92E1-7096498E26E3}" type="presParOf" srcId="{2B560052-396F-4531-931B-D5CB151C939B}" destId="{AB1FEEF9-DFEA-454D-96ED-E24A0D40CADD}" srcOrd="11" destOrd="0" presId="urn:microsoft.com/office/officeart/2005/8/layout/cycle8"/>
    <dgm:cxn modelId="{2AC477B0-160E-4E1C-8E3D-47F5BF37B4A1}" type="presParOf" srcId="{2B560052-396F-4531-931B-D5CB151C939B}" destId="{411788FD-C25E-4EB5-ACC3-E47529A6962E}" srcOrd="12" destOrd="0" presId="urn:microsoft.com/office/officeart/2005/8/layout/cycle8"/>
    <dgm:cxn modelId="{AF193BDB-5A32-453A-B872-7D7CE5DE8421}" type="presParOf" srcId="{2B560052-396F-4531-931B-D5CB151C939B}" destId="{8A4DB00D-5131-4A53-BB67-52162698B297}" srcOrd="13" destOrd="0" presId="urn:microsoft.com/office/officeart/2005/8/layout/cycle8"/>
    <dgm:cxn modelId="{2F0974AE-A0A6-4A34-8BFF-4A93B1CC8F76}" type="presParOf" srcId="{2B560052-396F-4531-931B-D5CB151C939B}" destId="{E72DC5BB-B0B0-42FE-8EC0-DFBF54E00BE6}" srcOrd="14" destOrd="0" presId="urn:microsoft.com/office/officeart/2005/8/layout/cycle8"/>
    <dgm:cxn modelId="{FFCFAB13-84DB-46CD-8050-5A95ABA969F9}" type="presParOf" srcId="{2B560052-396F-4531-931B-D5CB151C939B}" destId="{A703303D-854C-4802-BEE2-182F58F46B3F}" srcOrd="15" destOrd="0" presId="urn:microsoft.com/office/officeart/2005/8/layout/cycle8"/>
    <dgm:cxn modelId="{3DFC9ABD-CBE0-4346-9265-956BB4B15311}" type="presParOf" srcId="{2B560052-396F-4531-931B-D5CB151C939B}" destId="{C0BA652B-C611-406A-B1A0-2FD766B3914B}" srcOrd="16" destOrd="0" presId="urn:microsoft.com/office/officeart/2005/8/layout/cycle8"/>
    <dgm:cxn modelId="{E9CE5274-8F7D-4140-ABAC-2B0421FCB460}" type="presParOf" srcId="{2B560052-396F-4531-931B-D5CB151C939B}" destId="{1B7F516E-8B4B-47AD-81E0-30F103B6D37B}" srcOrd="17" destOrd="0" presId="urn:microsoft.com/office/officeart/2005/8/layout/cycle8"/>
    <dgm:cxn modelId="{D3F8F1F8-AF7B-4CA9-9165-7A124472E820}" type="presParOf" srcId="{2B560052-396F-4531-931B-D5CB151C939B}" destId="{8FEA9B99-59A4-4E6E-9783-7A6424DC663E}" srcOrd="18" destOrd="0" presId="urn:microsoft.com/office/officeart/2005/8/layout/cycle8"/>
    <dgm:cxn modelId="{FE1EAA44-B206-41C4-958A-A7A52D333187}" type="presParOf" srcId="{2B560052-396F-4531-931B-D5CB151C939B}" destId="{736808B5-DA5A-40A8-B9F5-18D236D8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AA8AAC6-CFA4-4754-BB94-F8D9367FA85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9D8A25-09C9-452D-B598-A945CFF0BBD0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Mobile Van on Display 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with a House-Shaped Structure with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JSW CC Sheets 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at the roof-top</a:t>
          </a:r>
          <a:endParaRPr lang="en-IN" sz="1400" dirty="0"/>
        </a:p>
      </dgm:t>
    </dgm:pt>
    <dgm:pt modelId="{9E4FC800-EA78-4139-966B-51B3E28F5647}" type="parTrans" cxnId="{DA10AC12-882F-4DA9-A00D-5F2964010E9C}">
      <dgm:prSet/>
      <dgm:spPr/>
      <dgm:t>
        <a:bodyPr/>
        <a:lstStyle/>
        <a:p>
          <a:endParaRPr lang="en-IN"/>
        </a:p>
      </dgm:t>
    </dgm:pt>
    <dgm:pt modelId="{D418608E-DD1B-457B-9852-D24490BAF756}" type="sibTrans" cxnId="{DA10AC12-882F-4DA9-A00D-5F2964010E9C}">
      <dgm:prSet/>
      <dgm:spPr>
        <a:solidFill>
          <a:srgbClr val="ED1C23"/>
        </a:solidFill>
      </dgm:spPr>
      <dgm:t>
        <a:bodyPr/>
        <a:lstStyle/>
        <a:p>
          <a:endParaRPr lang="en-IN"/>
        </a:p>
      </dgm:t>
    </dgm:pt>
    <dgm:pt modelId="{42399D87-F2D1-4CE2-A1EF-514945314AD3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This helps for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instantaneous activation 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and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visual touch points</a:t>
          </a:r>
          <a:endParaRPr lang="en-IN" sz="1400" b="0" dirty="0">
            <a:solidFill>
              <a:srgbClr val="2744A0"/>
            </a:solidFill>
            <a:latin typeface="BreuerText" panose="02000506040000020004" pitchFamily="2" charset="0"/>
          </a:endParaRPr>
        </a:p>
      </dgm:t>
    </dgm:pt>
    <dgm:pt modelId="{10B5D87C-000C-43EF-9787-AC984AD9124D}" type="parTrans" cxnId="{330CABF9-9173-431B-A068-077A475A65D1}">
      <dgm:prSet/>
      <dgm:spPr/>
      <dgm:t>
        <a:bodyPr/>
        <a:lstStyle/>
        <a:p>
          <a:endParaRPr lang="en-IN"/>
        </a:p>
      </dgm:t>
    </dgm:pt>
    <dgm:pt modelId="{518F0553-4734-47BA-9E4A-11B8A16F02D9}" type="sibTrans" cxnId="{330CABF9-9173-431B-A068-077A475A65D1}">
      <dgm:prSet/>
      <dgm:spPr>
        <a:solidFill>
          <a:srgbClr val="ED1C23"/>
        </a:solidFill>
      </dgm:spPr>
      <dgm:t>
        <a:bodyPr/>
        <a:lstStyle/>
        <a:p>
          <a:endParaRPr lang="en-IN"/>
        </a:p>
      </dgm:t>
    </dgm:pt>
    <dgm:pt modelId="{22113C2A-08B1-40B8-9EAE-32021C139E0C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Consumers will be able to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realise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 the use of CC Sheets because of the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Visual Appeal</a:t>
          </a:r>
        </a:p>
      </dgm:t>
    </dgm:pt>
    <dgm:pt modelId="{0008A3D1-2420-4E2B-97B6-43B2F71AE06B}" type="parTrans" cxnId="{9952E603-4730-4282-9DB2-E6EECB8807C5}">
      <dgm:prSet/>
      <dgm:spPr/>
      <dgm:t>
        <a:bodyPr/>
        <a:lstStyle/>
        <a:p>
          <a:endParaRPr lang="en-IN"/>
        </a:p>
      </dgm:t>
    </dgm:pt>
    <dgm:pt modelId="{275B504C-C136-4A25-B3F3-951AEC9D32EC}" type="sibTrans" cxnId="{9952E603-4730-4282-9DB2-E6EECB8807C5}">
      <dgm:prSet/>
      <dgm:spPr/>
      <dgm:t>
        <a:bodyPr/>
        <a:lstStyle/>
        <a:p>
          <a:endParaRPr lang="en-IN"/>
        </a:p>
      </dgm:t>
    </dgm:pt>
    <dgm:pt modelId="{18036706-D1BB-4119-93C9-02A7883482F2}" type="pres">
      <dgm:prSet presAssocID="{8AA8AAC6-CFA4-4754-BB94-F8D9367FA855}" presName="diagram" presStyleCnt="0">
        <dgm:presLayoutVars>
          <dgm:dir/>
          <dgm:resizeHandles val="exact"/>
        </dgm:presLayoutVars>
      </dgm:prSet>
      <dgm:spPr/>
    </dgm:pt>
    <dgm:pt modelId="{D44B2598-996D-4C8A-9648-6F879CBF571F}" type="pres">
      <dgm:prSet presAssocID="{1F9D8A25-09C9-452D-B598-A945CFF0BBD0}" presName="node" presStyleLbl="node1" presStyleIdx="0" presStyleCnt="3" custScaleX="99104">
        <dgm:presLayoutVars>
          <dgm:bulletEnabled val="1"/>
        </dgm:presLayoutVars>
      </dgm:prSet>
      <dgm:spPr/>
    </dgm:pt>
    <dgm:pt modelId="{D5806DCF-8C8B-4881-A4B9-CA1172539417}" type="pres">
      <dgm:prSet presAssocID="{D418608E-DD1B-457B-9852-D24490BAF756}" presName="sibTrans" presStyleLbl="sibTrans2D1" presStyleIdx="0" presStyleCnt="2" custScaleX="163885"/>
      <dgm:spPr/>
    </dgm:pt>
    <dgm:pt modelId="{FAD120ED-AB21-4DE3-9096-246FBDE59509}" type="pres">
      <dgm:prSet presAssocID="{D418608E-DD1B-457B-9852-D24490BAF756}" presName="connectorText" presStyleLbl="sibTrans2D1" presStyleIdx="0" presStyleCnt="2"/>
      <dgm:spPr/>
    </dgm:pt>
    <dgm:pt modelId="{81D85FCA-0FF8-4759-B466-DA75C4B9E28E}" type="pres">
      <dgm:prSet presAssocID="{42399D87-F2D1-4CE2-A1EF-514945314AD3}" presName="node" presStyleLbl="node1" presStyleIdx="1" presStyleCnt="3">
        <dgm:presLayoutVars>
          <dgm:bulletEnabled val="1"/>
        </dgm:presLayoutVars>
      </dgm:prSet>
      <dgm:spPr/>
    </dgm:pt>
    <dgm:pt modelId="{58DF0CD8-4626-45C5-857C-CD51DD96843B}" type="pres">
      <dgm:prSet presAssocID="{518F0553-4734-47BA-9E4A-11B8A16F02D9}" presName="sibTrans" presStyleLbl="sibTrans2D1" presStyleIdx="1" presStyleCnt="2" custScaleX="163885"/>
      <dgm:spPr/>
    </dgm:pt>
    <dgm:pt modelId="{55B5E89E-958A-442C-9169-B01C84A721C7}" type="pres">
      <dgm:prSet presAssocID="{518F0553-4734-47BA-9E4A-11B8A16F02D9}" presName="connectorText" presStyleLbl="sibTrans2D1" presStyleIdx="1" presStyleCnt="2"/>
      <dgm:spPr/>
    </dgm:pt>
    <dgm:pt modelId="{FCDA0A4A-1FD8-4521-BC36-CECFAED4553E}" type="pres">
      <dgm:prSet presAssocID="{22113C2A-08B1-40B8-9EAE-32021C139E0C}" presName="node" presStyleLbl="node1" presStyleIdx="2" presStyleCnt="3">
        <dgm:presLayoutVars>
          <dgm:bulletEnabled val="1"/>
        </dgm:presLayoutVars>
      </dgm:prSet>
      <dgm:spPr/>
    </dgm:pt>
  </dgm:ptLst>
  <dgm:cxnLst>
    <dgm:cxn modelId="{9952E603-4730-4282-9DB2-E6EECB8807C5}" srcId="{8AA8AAC6-CFA4-4754-BB94-F8D9367FA855}" destId="{22113C2A-08B1-40B8-9EAE-32021C139E0C}" srcOrd="2" destOrd="0" parTransId="{0008A3D1-2420-4E2B-97B6-43B2F71AE06B}" sibTransId="{275B504C-C136-4A25-B3F3-951AEC9D32EC}"/>
    <dgm:cxn modelId="{DA10AC12-882F-4DA9-A00D-5F2964010E9C}" srcId="{8AA8AAC6-CFA4-4754-BB94-F8D9367FA855}" destId="{1F9D8A25-09C9-452D-B598-A945CFF0BBD0}" srcOrd="0" destOrd="0" parTransId="{9E4FC800-EA78-4139-966B-51B3E28F5647}" sibTransId="{D418608E-DD1B-457B-9852-D24490BAF756}"/>
    <dgm:cxn modelId="{8E187D32-4F24-445E-8B5C-0098144FD431}" type="presOf" srcId="{518F0553-4734-47BA-9E4A-11B8A16F02D9}" destId="{58DF0CD8-4626-45C5-857C-CD51DD96843B}" srcOrd="0" destOrd="0" presId="urn:microsoft.com/office/officeart/2005/8/layout/process5"/>
    <dgm:cxn modelId="{B206FF4F-7047-4E3D-A26D-CB79E37F254C}" type="presOf" srcId="{42399D87-F2D1-4CE2-A1EF-514945314AD3}" destId="{81D85FCA-0FF8-4759-B466-DA75C4B9E28E}" srcOrd="0" destOrd="0" presId="urn:microsoft.com/office/officeart/2005/8/layout/process5"/>
    <dgm:cxn modelId="{4999805A-2244-44DB-8002-75FF9E4FA1EB}" type="presOf" srcId="{22113C2A-08B1-40B8-9EAE-32021C139E0C}" destId="{FCDA0A4A-1FD8-4521-BC36-CECFAED4553E}" srcOrd="0" destOrd="0" presId="urn:microsoft.com/office/officeart/2005/8/layout/process5"/>
    <dgm:cxn modelId="{CF6C8891-3549-404A-A434-461678C56CBA}" type="presOf" srcId="{518F0553-4734-47BA-9E4A-11B8A16F02D9}" destId="{55B5E89E-958A-442C-9169-B01C84A721C7}" srcOrd="1" destOrd="0" presId="urn:microsoft.com/office/officeart/2005/8/layout/process5"/>
    <dgm:cxn modelId="{E5EB5C9C-3E75-4F86-B3AC-911CEF2A474F}" type="presOf" srcId="{D418608E-DD1B-457B-9852-D24490BAF756}" destId="{FAD120ED-AB21-4DE3-9096-246FBDE59509}" srcOrd="1" destOrd="0" presId="urn:microsoft.com/office/officeart/2005/8/layout/process5"/>
    <dgm:cxn modelId="{F19673B2-6872-4F48-9E27-B874DFF00DD4}" type="presOf" srcId="{D418608E-DD1B-457B-9852-D24490BAF756}" destId="{D5806DCF-8C8B-4881-A4B9-CA1172539417}" srcOrd="0" destOrd="0" presId="urn:microsoft.com/office/officeart/2005/8/layout/process5"/>
    <dgm:cxn modelId="{435CC3C5-6C36-4BD9-B9F5-6E37251FF79A}" type="presOf" srcId="{8AA8AAC6-CFA4-4754-BB94-F8D9367FA855}" destId="{18036706-D1BB-4119-93C9-02A7883482F2}" srcOrd="0" destOrd="0" presId="urn:microsoft.com/office/officeart/2005/8/layout/process5"/>
    <dgm:cxn modelId="{995A30C9-5565-4BE1-81F9-74567A55B10F}" type="presOf" srcId="{1F9D8A25-09C9-452D-B598-A945CFF0BBD0}" destId="{D44B2598-996D-4C8A-9648-6F879CBF571F}" srcOrd="0" destOrd="0" presId="urn:microsoft.com/office/officeart/2005/8/layout/process5"/>
    <dgm:cxn modelId="{330CABF9-9173-431B-A068-077A475A65D1}" srcId="{8AA8AAC6-CFA4-4754-BB94-F8D9367FA855}" destId="{42399D87-F2D1-4CE2-A1EF-514945314AD3}" srcOrd="1" destOrd="0" parTransId="{10B5D87C-000C-43EF-9787-AC984AD9124D}" sibTransId="{518F0553-4734-47BA-9E4A-11B8A16F02D9}"/>
    <dgm:cxn modelId="{E4E97633-1908-4935-A4C3-9DA0F59388C1}" type="presParOf" srcId="{18036706-D1BB-4119-93C9-02A7883482F2}" destId="{D44B2598-996D-4C8A-9648-6F879CBF571F}" srcOrd="0" destOrd="0" presId="urn:microsoft.com/office/officeart/2005/8/layout/process5"/>
    <dgm:cxn modelId="{0ACCF73F-A86B-4374-90BD-8356C195CB59}" type="presParOf" srcId="{18036706-D1BB-4119-93C9-02A7883482F2}" destId="{D5806DCF-8C8B-4881-A4B9-CA1172539417}" srcOrd="1" destOrd="0" presId="urn:microsoft.com/office/officeart/2005/8/layout/process5"/>
    <dgm:cxn modelId="{48EF7ADB-91B1-4439-BE70-5BEC9E4209FE}" type="presParOf" srcId="{D5806DCF-8C8B-4881-A4B9-CA1172539417}" destId="{FAD120ED-AB21-4DE3-9096-246FBDE59509}" srcOrd="0" destOrd="0" presId="urn:microsoft.com/office/officeart/2005/8/layout/process5"/>
    <dgm:cxn modelId="{A358563A-766D-411E-BD88-5C9908AEC4B5}" type="presParOf" srcId="{18036706-D1BB-4119-93C9-02A7883482F2}" destId="{81D85FCA-0FF8-4759-B466-DA75C4B9E28E}" srcOrd="2" destOrd="0" presId="urn:microsoft.com/office/officeart/2005/8/layout/process5"/>
    <dgm:cxn modelId="{79176C08-3FF7-4093-9130-C832DCAED1BA}" type="presParOf" srcId="{18036706-D1BB-4119-93C9-02A7883482F2}" destId="{58DF0CD8-4626-45C5-857C-CD51DD96843B}" srcOrd="3" destOrd="0" presId="urn:microsoft.com/office/officeart/2005/8/layout/process5"/>
    <dgm:cxn modelId="{0BB0366B-4341-4D0E-85A9-DCAA936560C1}" type="presParOf" srcId="{58DF0CD8-4626-45C5-857C-CD51DD96843B}" destId="{55B5E89E-958A-442C-9169-B01C84A721C7}" srcOrd="0" destOrd="0" presId="urn:microsoft.com/office/officeart/2005/8/layout/process5"/>
    <dgm:cxn modelId="{2849BD0E-C385-435E-8DC6-593CEC2BDB5F}" type="presParOf" srcId="{18036706-D1BB-4119-93C9-02A7883482F2}" destId="{FCDA0A4A-1FD8-4521-BC36-CECFAED4553E}" srcOrd="4" destOrd="0" presId="urn:microsoft.com/office/officeart/2005/8/layout/process5"/>
  </dgm:cxnLst>
  <dgm:bg/>
  <dgm:whole>
    <a:ln w="9525"/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A8AAC6-CFA4-4754-BB94-F8D9367FA85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9D8A25-09C9-452D-B598-A945CFF0BBD0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Canopy and Temporary structures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 building like Mobile Police Booth, Traffic Booths, Pandals for festivals</a:t>
          </a:r>
          <a:endParaRPr lang="en-IN" sz="1400" dirty="0"/>
        </a:p>
      </dgm:t>
    </dgm:pt>
    <dgm:pt modelId="{9E4FC800-EA78-4139-966B-51B3E28F5647}" type="parTrans" cxnId="{DA10AC12-882F-4DA9-A00D-5F2964010E9C}">
      <dgm:prSet/>
      <dgm:spPr/>
      <dgm:t>
        <a:bodyPr/>
        <a:lstStyle/>
        <a:p>
          <a:endParaRPr lang="en-IN"/>
        </a:p>
      </dgm:t>
    </dgm:pt>
    <dgm:pt modelId="{D418608E-DD1B-457B-9852-D24490BAF756}" type="sibTrans" cxnId="{DA10AC12-882F-4DA9-A00D-5F2964010E9C}">
      <dgm:prSet/>
      <dgm:spPr>
        <a:solidFill>
          <a:srgbClr val="ED1C23"/>
        </a:solidFill>
      </dgm:spPr>
      <dgm:t>
        <a:bodyPr/>
        <a:lstStyle/>
        <a:p>
          <a:endParaRPr lang="en-IN"/>
        </a:p>
      </dgm:t>
    </dgm:pt>
    <dgm:pt modelId="{42399D87-F2D1-4CE2-A1EF-514945314AD3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Colourful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JSW CC Sheets </a:t>
          </a:r>
          <a:r>
            <a:rPr lang="en-IN" sz="1400" b="0" dirty="0">
              <a:solidFill>
                <a:srgbClr val="2744A0"/>
              </a:solidFill>
              <a:latin typeface="BreuerText" panose="02000506040000020004" pitchFamily="2" charset="0"/>
            </a:rPr>
            <a:t>all over 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for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 Greater Visibility</a:t>
          </a:r>
          <a:endParaRPr lang="en-IN" sz="1400" b="0" dirty="0">
            <a:solidFill>
              <a:srgbClr val="2744A0"/>
            </a:solidFill>
            <a:latin typeface="BreuerText" panose="02000506040000020004" pitchFamily="2" charset="0"/>
          </a:endParaRPr>
        </a:p>
      </dgm:t>
    </dgm:pt>
    <dgm:pt modelId="{10B5D87C-000C-43EF-9787-AC984AD9124D}" type="parTrans" cxnId="{330CABF9-9173-431B-A068-077A475A65D1}">
      <dgm:prSet/>
      <dgm:spPr/>
      <dgm:t>
        <a:bodyPr/>
        <a:lstStyle/>
        <a:p>
          <a:endParaRPr lang="en-IN"/>
        </a:p>
      </dgm:t>
    </dgm:pt>
    <dgm:pt modelId="{518F0553-4734-47BA-9E4A-11B8A16F02D9}" type="sibTrans" cxnId="{330CABF9-9173-431B-A068-077A475A65D1}">
      <dgm:prSet/>
      <dgm:spPr>
        <a:solidFill>
          <a:srgbClr val="ED1C23"/>
        </a:solidFill>
      </dgm:spPr>
      <dgm:t>
        <a:bodyPr/>
        <a:lstStyle/>
        <a:p>
          <a:endParaRPr lang="en-IN"/>
        </a:p>
      </dgm:t>
    </dgm:pt>
    <dgm:pt modelId="{22113C2A-08B1-40B8-9EAE-32021C139E0C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b="0" dirty="0">
              <a:solidFill>
                <a:srgbClr val="2744A0"/>
              </a:solidFill>
              <a:latin typeface="BreuerText" panose="02000506040000020004" pitchFamily="2" charset="0"/>
            </a:rPr>
            <a:t>Boost in the usage of sheets in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Commercial Sector</a:t>
          </a:r>
        </a:p>
      </dgm:t>
    </dgm:pt>
    <dgm:pt modelId="{0008A3D1-2420-4E2B-97B6-43B2F71AE06B}" type="parTrans" cxnId="{9952E603-4730-4282-9DB2-E6EECB8807C5}">
      <dgm:prSet/>
      <dgm:spPr/>
      <dgm:t>
        <a:bodyPr/>
        <a:lstStyle/>
        <a:p>
          <a:endParaRPr lang="en-IN"/>
        </a:p>
      </dgm:t>
    </dgm:pt>
    <dgm:pt modelId="{275B504C-C136-4A25-B3F3-951AEC9D32EC}" type="sibTrans" cxnId="{9952E603-4730-4282-9DB2-E6EECB8807C5}">
      <dgm:prSet/>
      <dgm:spPr/>
      <dgm:t>
        <a:bodyPr/>
        <a:lstStyle/>
        <a:p>
          <a:endParaRPr lang="en-IN"/>
        </a:p>
      </dgm:t>
    </dgm:pt>
    <dgm:pt modelId="{18036706-D1BB-4119-93C9-02A7883482F2}" type="pres">
      <dgm:prSet presAssocID="{8AA8AAC6-CFA4-4754-BB94-F8D9367FA855}" presName="diagram" presStyleCnt="0">
        <dgm:presLayoutVars>
          <dgm:dir/>
          <dgm:resizeHandles val="exact"/>
        </dgm:presLayoutVars>
      </dgm:prSet>
      <dgm:spPr/>
    </dgm:pt>
    <dgm:pt modelId="{D44B2598-996D-4C8A-9648-6F879CBF571F}" type="pres">
      <dgm:prSet presAssocID="{1F9D8A25-09C9-452D-B598-A945CFF0BBD0}" presName="node" presStyleLbl="node1" presStyleIdx="0" presStyleCnt="3" custScaleX="99104">
        <dgm:presLayoutVars>
          <dgm:bulletEnabled val="1"/>
        </dgm:presLayoutVars>
      </dgm:prSet>
      <dgm:spPr/>
    </dgm:pt>
    <dgm:pt modelId="{D5806DCF-8C8B-4881-A4B9-CA1172539417}" type="pres">
      <dgm:prSet presAssocID="{D418608E-DD1B-457B-9852-D24490BAF756}" presName="sibTrans" presStyleLbl="sibTrans2D1" presStyleIdx="0" presStyleCnt="2" custScaleX="163885"/>
      <dgm:spPr/>
    </dgm:pt>
    <dgm:pt modelId="{FAD120ED-AB21-4DE3-9096-246FBDE59509}" type="pres">
      <dgm:prSet presAssocID="{D418608E-DD1B-457B-9852-D24490BAF756}" presName="connectorText" presStyleLbl="sibTrans2D1" presStyleIdx="0" presStyleCnt="2"/>
      <dgm:spPr/>
    </dgm:pt>
    <dgm:pt modelId="{81D85FCA-0FF8-4759-B466-DA75C4B9E28E}" type="pres">
      <dgm:prSet presAssocID="{42399D87-F2D1-4CE2-A1EF-514945314AD3}" presName="node" presStyleLbl="node1" presStyleIdx="1" presStyleCnt="3">
        <dgm:presLayoutVars>
          <dgm:bulletEnabled val="1"/>
        </dgm:presLayoutVars>
      </dgm:prSet>
      <dgm:spPr/>
    </dgm:pt>
    <dgm:pt modelId="{58DF0CD8-4626-45C5-857C-CD51DD96843B}" type="pres">
      <dgm:prSet presAssocID="{518F0553-4734-47BA-9E4A-11B8A16F02D9}" presName="sibTrans" presStyleLbl="sibTrans2D1" presStyleIdx="1" presStyleCnt="2" custScaleX="163885"/>
      <dgm:spPr/>
    </dgm:pt>
    <dgm:pt modelId="{55B5E89E-958A-442C-9169-B01C84A721C7}" type="pres">
      <dgm:prSet presAssocID="{518F0553-4734-47BA-9E4A-11B8A16F02D9}" presName="connectorText" presStyleLbl="sibTrans2D1" presStyleIdx="1" presStyleCnt="2"/>
      <dgm:spPr/>
    </dgm:pt>
    <dgm:pt modelId="{FCDA0A4A-1FD8-4521-BC36-CECFAED4553E}" type="pres">
      <dgm:prSet presAssocID="{22113C2A-08B1-40B8-9EAE-32021C139E0C}" presName="node" presStyleLbl="node1" presStyleIdx="2" presStyleCnt="3">
        <dgm:presLayoutVars>
          <dgm:bulletEnabled val="1"/>
        </dgm:presLayoutVars>
      </dgm:prSet>
      <dgm:spPr/>
    </dgm:pt>
  </dgm:ptLst>
  <dgm:cxnLst>
    <dgm:cxn modelId="{9952E603-4730-4282-9DB2-E6EECB8807C5}" srcId="{8AA8AAC6-CFA4-4754-BB94-F8D9367FA855}" destId="{22113C2A-08B1-40B8-9EAE-32021C139E0C}" srcOrd="2" destOrd="0" parTransId="{0008A3D1-2420-4E2B-97B6-43B2F71AE06B}" sibTransId="{275B504C-C136-4A25-B3F3-951AEC9D32EC}"/>
    <dgm:cxn modelId="{DA10AC12-882F-4DA9-A00D-5F2964010E9C}" srcId="{8AA8AAC6-CFA4-4754-BB94-F8D9367FA855}" destId="{1F9D8A25-09C9-452D-B598-A945CFF0BBD0}" srcOrd="0" destOrd="0" parTransId="{9E4FC800-EA78-4139-966B-51B3E28F5647}" sibTransId="{D418608E-DD1B-457B-9852-D24490BAF756}"/>
    <dgm:cxn modelId="{8E187D32-4F24-445E-8B5C-0098144FD431}" type="presOf" srcId="{518F0553-4734-47BA-9E4A-11B8A16F02D9}" destId="{58DF0CD8-4626-45C5-857C-CD51DD96843B}" srcOrd="0" destOrd="0" presId="urn:microsoft.com/office/officeart/2005/8/layout/process5"/>
    <dgm:cxn modelId="{B206FF4F-7047-4E3D-A26D-CB79E37F254C}" type="presOf" srcId="{42399D87-F2D1-4CE2-A1EF-514945314AD3}" destId="{81D85FCA-0FF8-4759-B466-DA75C4B9E28E}" srcOrd="0" destOrd="0" presId="urn:microsoft.com/office/officeart/2005/8/layout/process5"/>
    <dgm:cxn modelId="{4999805A-2244-44DB-8002-75FF9E4FA1EB}" type="presOf" srcId="{22113C2A-08B1-40B8-9EAE-32021C139E0C}" destId="{FCDA0A4A-1FD8-4521-BC36-CECFAED4553E}" srcOrd="0" destOrd="0" presId="urn:microsoft.com/office/officeart/2005/8/layout/process5"/>
    <dgm:cxn modelId="{CF6C8891-3549-404A-A434-461678C56CBA}" type="presOf" srcId="{518F0553-4734-47BA-9E4A-11B8A16F02D9}" destId="{55B5E89E-958A-442C-9169-B01C84A721C7}" srcOrd="1" destOrd="0" presId="urn:microsoft.com/office/officeart/2005/8/layout/process5"/>
    <dgm:cxn modelId="{E5EB5C9C-3E75-4F86-B3AC-911CEF2A474F}" type="presOf" srcId="{D418608E-DD1B-457B-9852-D24490BAF756}" destId="{FAD120ED-AB21-4DE3-9096-246FBDE59509}" srcOrd="1" destOrd="0" presId="urn:microsoft.com/office/officeart/2005/8/layout/process5"/>
    <dgm:cxn modelId="{F19673B2-6872-4F48-9E27-B874DFF00DD4}" type="presOf" srcId="{D418608E-DD1B-457B-9852-D24490BAF756}" destId="{D5806DCF-8C8B-4881-A4B9-CA1172539417}" srcOrd="0" destOrd="0" presId="urn:microsoft.com/office/officeart/2005/8/layout/process5"/>
    <dgm:cxn modelId="{435CC3C5-6C36-4BD9-B9F5-6E37251FF79A}" type="presOf" srcId="{8AA8AAC6-CFA4-4754-BB94-F8D9367FA855}" destId="{18036706-D1BB-4119-93C9-02A7883482F2}" srcOrd="0" destOrd="0" presId="urn:microsoft.com/office/officeart/2005/8/layout/process5"/>
    <dgm:cxn modelId="{995A30C9-5565-4BE1-81F9-74567A55B10F}" type="presOf" srcId="{1F9D8A25-09C9-452D-B598-A945CFF0BBD0}" destId="{D44B2598-996D-4C8A-9648-6F879CBF571F}" srcOrd="0" destOrd="0" presId="urn:microsoft.com/office/officeart/2005/8/layout/process5"/>
    <dgm:cxn modelId="{330CABF9-9173-431B-A068-077A475A65D1}" srcId="{8AA8AAC6-CFA4-4754-BB94-F8D9367FA855}" destId="{42399D87-F2D1-4CE2-A1EF-514945314AD3}" srcOrd="1" destOrd="0" parTransId="{10B5D87C-000C-43EF-9787-AC984AD9124D}" sibTransId="{518F0553-4734-47BA-9E4A-11B8A16F02D9}"/>
    <dgm:cxn modelId="{E4E97633-1908-4935-A4C3-9DA0F59388C1}" type="presParOf" srcId="{18036706-D1BB-4119-93C9-02A7883482F2}" destId="{D44B2598-996D-4C8A-9648-6F879CBF571F}" srcOrd="0" destOrd="0" presId="urn:microsoft.com/office/officeart/2005/8/layout/process5"/>
    <dgm:cxn modelId="{0ACCF73F-A86B-4374-90BD-8356C195CB59}" type="presParOf" srcId="{18036706-D1BB-4119-93C9-02A7883482F2}" destId="{D5806DCF-8C8B-4881-A4B9-CA1172539417}" srcOrd="1" destOrd="0" presId="urn:microsoft.com/office/officeart/2005/8/layout/process5"/>
    <dgm:cxn modelId="{48EF7ADB-91B1-4439-BE70-5BEC9E4209FE}" type="presParOf" srcId="{D5806DCF-8C8B-4881-A4B9-CA1172539417}" destId="{FAD120ED-AB21-4DE3-9096-246FBDE59509}" srcOrd="0" destOrd="0" presId="urn:microsoft.com/office/officeart/2005/8/layout/process5"/>
    <dgm:cxn modelId="{A358563A-766D-411E-BD88-5C9908AEC4B5}" type="presParOf" srcId="{18036706-D1BB-4119-93C9-02A7883482F2}" destId="{81D85FCA-0FF8-4759-B466-DA75C4B9E28E}" srcOrd="2" destOrd="0" presId="urn:microsoft.com/office/officeart/2005/8/layout/process5"/>
    <dgm:cxn modelId="{79176C08-3FF7-4093-9130-C832DCAED1BA}" type="presParOf" srcId="{18036706-D1BB-4119-93C9-02A7883482F2}" destId="{58DF0CD8-4626-45C5-857C-CD51DD96843B}" srcOrd="3" destOrd="0" presId="urn:microsoft.com/office/officeart/2005/8/layout/process5"/>
    <dgm:cxn modelId="{0BB0366B-4341-4D0E-85A9-DCAA936560C1}" type="presParOf" srcId="{58DF0CD8-4626-45C5-857C-CD51DD96843B}" destId="{55B5E89E-958A-442C-9169-B01C84A721C7}" srcOrd="0" destOrd="0" presId="urn:microsoft.com/office/officeart/2005/8/layout/process5"/>
    <dgm:cxn modelId="{2849BD0E-C385-435E-8DC6-593CEC2BDB5F}" type="presParOf" srcId="{18036706-D1BB-4119-93C9-02A7883482F2}" destId="{FCDA0A4A-1FD8-4521-BC36-CECFAED4553E}" srcOrd="4" destOrd="0" presId="urn:microsoft.com/office/officeart/2005/8/layout/process5"/>
  </dgm:cxnLst>
  <dgm:bg/>
  <dgm:whole>
    <a:ln w="952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ED1BF98-A31E-44CF-BD9B-68C48DB9F45B}" type="doc">
      <dgm:prSet loTypeId="urn:microsoft.com/office/officeart/2005/8/layout/cycle8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34E4E3-3039-4067-886B-69C61EE005BC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pPr algn="ctr"/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Emotional Quotient</a:t>
          </a:r>
        </a:p>
        <a:p>
          <a:pPr algn="ctr"/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gm:t>
    </dgm:pt>
    <dgm:pt modelId="{2E69BA1A-1BD0-4425-A320-15EE75B1614A}" type="parTrans" cxnId="{A4483C18-8102-4DA1-BD00-BDC5AD3DDB3F}">
      <dgm:prSet/>
      <dgm:spPr/>
      <dgm:t>
        <a:bodyPr/>
        <a:lstStyle/>
        <a:p>
          <a:endParaRPr lang="en-IN"/>
        </a:p>
      </dgm:t>
    </dgm:pt>
    <dgm:pt modelId="{F504A6CB-D48E-4948-AE96-F29732B549B1}" type="sibTrans" cxnId="{A4483C18-8102-4DA1-BD00-BDC5AD3DDB3F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8A8618F6-96B1-4309-93B3-FFA69BBB4821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Cultural Acceptance</a:t>
          </a:r>
        </a:p>
      </dgm:t>
    </dgm:pt>
    <dgm:pt modelId="{7EF384D2-9CEB-4EAB-83C1-6F7B67EFFDF0}" type="parTrans" cxnId="{8E703BAE-D08E-49E0-B352-B559EC74952D}">
      <dgm:prSet/>
      <dgm:spPr/>
      <dgm:t>
        <a:bodyPr/>
        <a:lstStyle/>
        <a:p>
          <a:endParaRPr lang="en-IN"/>
        </a:p>
      </dgm:t>
    </dgm:pt>
    <dgm:pt modelId="{1E255498-5E29-4839-85E9-279DB6E450ED}" type="sibTrans" cxnId="{8E703BAE-D08E-49E0-B352-B559EC74952D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D5B1A40A-84D2-43A2-A5AD-F4850CCFBA7C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Vast Coverage &amp; Network</a:t>
          </a:r>
        </a:p>
      </dgm:t>
    </dgm:pt>
    <dgm:pt modelId="{52094F47-FBEB-4F6C-989F-F3CFBBCD1827}" type="parTrans" cxnId="{20EFCFB0-CFB4-474D-994D-785D9E160B13}">
      <dgm:prSet/>
      <dgm:spPr/>
      <dgm:t>
        <a:bodyPr/>
        <a:lstStyle/>
        <a:p>
          <a:endParaRPr lang="en-IN"/>
        </a:p>
      </dgm:t>
    </dgm:pt>
    <dgm:pt modelId="{6FAA2DE5-4405-4CD9-892A-AAB22BE21CA0}" type="sibTrans" cxnId="{20EFCFB0-CFB4-474D-994D-785D9E160B13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3FD99708-804A-488C-B148-95846CE70B68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Will of Steel</a:t>
          </a: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(WOS)</a:t>
          </a:r>
        </a:p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gm:t>
    </dgm:pt>
    <dgm:pt modelId="{DE3B9149-8775-452F-93C6-0FBC75BF8572}" type="parTrans" cxnId="{38D834A0-1017-4293-8632-5BBBF5D0AE7E}">
      <dgm:prSet/>
      <dgm:spPr/>
      <dgm:t>
        <a:bodyPr/>
        <a:lstStyle/>
        <a:p>
          <a:endParaRPr lang="en-IN"/>
        </a:p>
      </dgm:t>
    </dgm:pt>
    <dgm:pt modelId="{8544A47E-43D9-4BCE-BD60-E0CF4DDEEBC8}" type="sibTrans" cxnId="{38D834A0-1017-4293-8632-5BBBF5D0AE7E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2B560052-396F-4531-931B-D5CB151C939B}" type="pres">
      <dgm:prSet presAssocID="{FED1BF98-A31E-44CF-BD9B-68C48DB9F45B}" presName="compositeShape" presStyleCnt="0">
        <dgm:presLayoutVars>
          <dgm:chMax val="7"/>
          <dgm:dir/>
          <dgm:resizeHandles val="exact"/>
        </dgm:presLayoutVars>
      </dgm:prSet>
      <dgm:spPr/>
    </dgm:pt>
    <dgm:pt modelId="{A8C12FCA-6A88-4378-AFDD-E793E92EF66C}" type="pres">
      <dgm:prSet presAssocID="{FED1BF98-A31E-44CF-BD9B-68C48DB9F45B}" presName="wedge1" presStyleLbl="node1" presStyleIdx="0" presStyleCnt="4"/>
      <dgm:spPr/>
    </dgm:pt>
    <dgm:pt modelId="{8D85AFC3-0C6A-4428-8FD7-A53B378AD9CE}" type="pres">
      <dgm:prSet presAssocID="{FED1BF98-A31E-44CF-BD9B-68C48DB9F45B}" presName="dummy1a" presStyleCnt="0"/>
      <dgm:spPr/>
    </dgm:pt>
    <dgm:pt modelId="{7BB047C9-2DD7-4897-81FB-58C4B7D614FA}" type="pres">
      <dgm:prSet presAssocID="{FED1BF98-A31E-44CF-BD9B-68C48DB9F45B}" presName="dummy1b" presStyleCnt="0"/>
      <dgm:spPr/>
    </dgm:pt>
    <dgm:pt modelId="{6F665715-6A2A-4625-8A75-5C831C4C9D33}" type="pres">
      <dgm:prSet presAssocID="{FED1BF98-A31E-44CF-BD9B-68C48DB9F45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07C31A-C149-4F2D-8028-B3BA1A4C33F0}" type="pres">
      <dgm:prSet presAssocID="{FED1BF98-A31E-44CF-BD9B-68C48DB9F45B}" presName="wedge2" presStyleLbl="node1" presStyleIdx="1" presStyleCnt="4"/>
      <dgm:spPr/>
    </dgm:pt>
    <dgm:pt modelId="{5830646A-EFBD-4E2D-869F-939D59DA12F6}" type="pres">
      <dgm:prSet presAssocID="{FED1BF98-A31E-44CF-BD9B-68C48DB9F45B}" presName="dummy2a" presStyleCnt="0"/>
      <dgm:spPr/>
    </dgm:pt>
    <dgm:pt modelId="{5F612D03-2584-465C-98F9-D8FE9FB29513}" type="pres">
      <dgm:prSet presAssocID="{FED1BF98-A31E-44CF-BD9B-68C48DB9F45B}" presName="dummy2b" presStyleCnt="0"/>
      <dgm:spPr/>
    </dgm:pt>
    <dgm:pt modelId="{7B1B55A7-4184-41BF-8DAD-60BA35093107}" type="pres">
      <dgm:prSet presAssocID="{FED1BF98-A31E-44CF-BD9B-68C48DB9F45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F6E02CE-5D90-42AF-BF15-ABB5D5E29107}" type="pres">
      <dgm:prSet presAssocID="{FED1BF98-A31E-44CF-BD9B-68C48DB9F45B}" presName="wedge3" presStyleLbl="node1" presStyleIdx="2" presStyleCnt="4"/>
      <dgm:spPr/>
    </dgm:pt>
    <dgm:pt modelId="{B3573269-76CB-4FCF-8366-0FB4BB562AE0}" type="pres">
      <dgm:prSet presAssocID="{FED1BF98-A31E-44CF-BD9B-68C48DB9F45B}" presName="dummy3a" presStyleCnt="0"/>
      <dgm:spPr/>
    </dgm:pt>
    <dgm:pt modelId="{689FEFEA-490E-45CF-99CD-8003AD27C956}" type="pres">
      <dgm:prSet presAssocID="{FED1BF98-A31E-44CF-BD9B-68C48DB9F45B}" presName="dummy3b" presStyleCnt="0"/>
      <dgm:spPr/>
    </dgm:pt>
    <dgm:pt modelId="{AB1FEEF9-DFEA-454D-96ED-E24A0D40CADD}" type="pres">
      <dgm:prSet presAssocID="{FED1BF98-A31E-44CF-BD9B-68C48DB9F45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1788FD-C25E-4EB5-ACC3-E47529A6962E}" type="pres">
      <dgm:prSet presAssocID="{FED1BF98-A31E-44CF-BD9B-68C48DB9F45B}" presName="wedge4" presStyleLbl="node1" presStyleIdx="3" presStyleCnt="4"/>
      <dgm:spPr/>
    </dgm:pt>
    <dgm:pt modelId="{8A4DB00D-5131-4A53-BB67-52162698B297}" type="pres">
      <dgm:prSet presAssocID="{FED1BF98-A31E-44CF-BD9B-68C48DB9F45B}" presName="dummy4a" presStyleCnt="0"/>
      <dgm:spPr/>
    </dgm:pt>
    <dgm:pt modelId="{E72DC5BB-B0B0-42FE-8EC0-DFBF54E00BE6}" type="pres">
      <dgm:prSet presAssocID="{FED1BF98-A31E-44CF-BD9B-68C48DB9F45B}" presName="dummy4b" presStyleCnt="0"/>
      <dgm:spPr/>
    </dgm:pt>
    <dgm:pt modelId="{A703303D-854C-4802-BEE2-182F58F46B3F}" type="pres">
      <dgm:prSet presAssocID="{FED1BF98-A31E-44CF-BD9B-68C48DB9F45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BA652B-C611-406A-B1A0-2FD766B3914B}" type="pres">
      <dgm:prSet presAssocID="{F504A6CB-D48E-4948-AE96-F29732B549B1}" presName="arrowWedge1" presStyleLbl="fgSibTrans2D1" presStyleIdx="0" presStyleCnt="4"/>
      <dgm:spPr>
        <a:solidFill>
          <a:srgbClr val="ED1C23"/>
        </a:solidFill>
      </dgm:spPr>
    </dgm:pt>
    <dgm:pt modelId="{1B7F516E-8B4B-47AD-81E0-30F103B6D37B}" type="pres">
      <dgm:prSet presAssocID="{1E255498-5E29-4839-85E9-279DB6E450ED}" presName="arrowWedge2" presStyleLbl="fgSibTrans2D1" presStyleIdx="1" presStyleCnt="4"/>
      <dgm:spPr>
        <a:solidFill>
          <a:srgbClr val="ED1C23"/>
        </a:solidFill>
      </dgm:spPr>
    </dgm:pt>
    <dgm:pt modelId="{8FEA9B99-59A4-4E6E-9783-7A6424DC663E}" type="pres">
      <dgm:prSet presAssocID="{6FAA2DE5-4405-4CD9-892A-AAB22BE21CA0}" presName="arrowWedge3" presStyleLbl="fgSibTrans2D1" presStyleIdx="2" presStyleCnt="4"/>
      <dgm:spPr>
        <a:solidFill>
          <a:srgbClr val="ED1C23"/>
        </a:solidFill>
      </dgm:spPr>
    </dgm:pt>
    <dgm:pt modelId="{736808B5-DA5A-40A8-B9F5-18D236D8F0D9}" type="pres">
      <dgm:prSet presAssocID="{8544A47E-43D9-4BCE-BD60-E0CF4DDEEBC8}" presName="arrowWedge4" presStyleLbl="fgSibTrans2D1" presStyleIdx="3" presStyleCnt="4"/>
      <dgm:spPr>
        <a:solidFill>
          <a:srgbClr val="ED1C23"/>
        </a:solidFill>
      </dgm:spPr>
    </dgm:pt>
  </dgm:ptLst>
  <dgm:cxnLst>
    <dgm:cxn modelId="{A4483C18-8102-4DA1-BD00-BDC5AD3DDB3F}" srcId="{FED1BF98-A31E-44CF-BD9B-68C48DB9F45B}" destId="{0C34E4E3-3039-4067-886B-69C61EE005BC}" srcOrd="0" destOrd="0" parTransId="{2E69BA1A-1BD0-4425-A320-15EE75B1614A}" sibTransId="{F504A6CB-D48E-4948-AE96-F29732B549B1}"/>
    <dgm:cxn modelId="{48577622-D412-4C71-9B31-F996B00DE19F}" type="presOf" srcId="{8A8618F6-96B1-4309-93B3-FFA69BBB4821}" destId="{7B1B55A7-4184-41BF-8DAD-60BA35093107}" srcOrd="1" destOrd="0" presId="urn:microsoft.com/office/officeart/2005/8/layout/cycle8"/>
    <dgm:cxn modelId="{A00B422C-5735-4FEC-B618-3BD6F7365B70}" type="presOf" srcId="{D5B1A40A-84D2-43A2-A5AD-F4850CCFBA7C}" destId="{AB1FEEF9-DFEA-454D-96ED-E24A0D40CADD}" srcOrd="1" destOrd="0" presId="urn:microsoft.com/office/officeart/2005/8/layout/cycle8"/>
    <dgm:cxn modelId="{ED797C37-EC49-4B4B-ABA9-17F8666A5BC7}" type="presOf" srcId="{FED1BF98-A31E-44CF-BD9B-68C48DB9F45B}" destId="{2B560052-396F-4531-931B-D5CB151C939B}" srcOrd="0" destOrd="0" presId="urn:microsoft.com/office/officeart/2005/8/layout/cycle8"/>
    <dgm:cxn modelId="{525C705B-5D3D-41FD-B27A-7DB929FF7E8C}" type="presOf" srcId="{D5B1A40A-84D2-43A2-A5AD-F4850CCFBA7C}" destId="{3F6E02CE-5D90-42AF-BF15-ABB5D5E29107}" srcOrd="0" destOrd="0" presId="urn:microsoft.com/office/officeart/2005/8/layout/cycle8"/>
    <dgm:cxn modelId="{4B431A51-D132-4428-885D-11EF7A114E6F}" type="presOf" srcId="{8A8618F6-96B1-4309-93B3-FFA69BBB4821}" destId="{8707C31A-C149-4F2D-8028-B3BA1A4C33F0}" srcOrd="0" destOrd="0" presId="urn:microsoft.com/office/officeart/2005/8/layout/cycle8"/>
    <dgm:cxn modelId="{1F2DDA58-B23B-45E1-A734-8386D377FFDC}" type="presOf" srcId="{0C34E4E3-3039-4067-886B-69C61EE005BC}" destId="{A8C12FCA-6A88-4378-AFDD-E793E92EF66C}" srcOrd="0" destOrd="0" presId="urn:microsoft.com/office/officeart/2005/8/layout/cycle8"/>
    <dgm:cxn modelId="{36A3CF95-7950-446A-9D45-5691FC60FB4F}" type="presOf" srcId="{0C34E4E3-3039-4067-886B-69C61EE005BC}" destId="{6F665715-6A2A-4625-8A75-5C831C4C9D33}" srcOrd="1" destOrd="0" presId="urn:microsoft.com/office/officeart/2005/8/layout/cycle8"/>
    <dgm:cxn modelId="{38D834A0-1017-4293-8632-5BBBF5D0AE7E}" srcId="{FED1BF98-A31E-44CF-BD9B-68C48DB9F45B}" destId="{3FD99708-804A-488C-B148-95846CE70B68}" srcOrd="3" destOrd="0" parTransId="{DE3B9149-8775-452F-93C6-0FBC75BF8572}" sibTransId="{8544A47E-43D9-4BCE-BD60-E0CF4DDEEBC8}"/>
    <dgm:cxn modelId="{8E703BAE-D08E-49E0-B352-B559EC74952D}" srcId="{FED1BF98-A31E-44CF-BD9B-68C48DB9F45B}" destId="{8A8618F6-96B1-4309-93B3-FFA69BBB4821}" srcOrd="1" destOrd="0" parTransId="{7EF384D2-9CEB-4EAB-83C1-6F7B67EFFDF0}" sibTransId="{1E255498-5E29-4839-85E9-279DB6E450ED}"/>
    <dgm:cxn modelId="{20EFCFB0-CFB4-474D-994D-785D9E160B13}" srcId="{FED1BF98-A31E-44CF-BD9B-68C48DB9F45B}" destId="{D5B1A40A-84D2-43A2-A5AD-F4850CCFBA7C}" srcOrd="2" destOrd="0" parTransId="{52094F47-FBEB-4F6C-989F-F3CFBBCD1827}" sibTransId="{6FAA2DE5-4405-4CD9-892A-AAB22BE21CA0}"/>
    <dgm:cxn modelId="{9C1293D9-6433-4826-915B-208F22D75085}" type="presOf" srcId="{3FD99708-804A-488C-B148-95846CE70B68}" destId="{A703303D-854C-4802-BEE2-182F58F46B3F}" srcOrd="1" destOrd="0" presId="urn:microsoft.com/office/officeart/2005/8/layout/cycle8"/>
    <dgm:cxn modelId="{49094AE8-C9E4-4120-B1F1-D105142CE1D8}" type="presOf" srcId="{3FD99708-804A-488C-B148-95846CE70B68}" destId="{411788FD-C25E-4EB5-ACC3-E47529A6962E}" srcOrd="0" destOrd="0" presId="urn:microsoft.com/office/officeart/2005/8/layout/cycle8"/>
    <dgm:cxn modelId="{1FCF8D0F-91EA-4A0E-9E22-E8BD4124C317}" type="presParOf" srcId="{2B560052-396F-4531-931B-D5CB151C939B}" destId="{A8C12FCA-6A88-4378-AFDD-E793E92EF66C}" srcOrd="0" destOrd="0" presId="urn:microsoft.com/office/officeart/2005/8/layout/cycle8"/>
    <dgm:cxn modelId="{5B9B5425-DA9D-4F7B-80D0-5DE443CA22E0}" type="presParOf" srcId="{2B560052-396F-4531-931B-D5CB151C939B}" destId="{8D85AFC3-0C6A-4428-8FD7-A53B378AD9CE}" srcOrd="1" destOrd="0" presId="urn:microsoft.com/office/officeart/2005/8/layout/cycle8"/>
    <dgm:cxn modelId="{0A4C9CD9-CB71-4E71-91C7-1E4DF332BFAB}" type="presParOf" srcId="{2B560052-396F-4531-931B-D5CB151C939B}" destId="{7BB047C9-2DD7-4897-81FB-58C4B7D614FA}" srcOrd="2" destOrd="0" presId="urn:microsoft.com/office/officeart/2005/8/layout/cycle8"/>
    <dgm:cxn modelId="{00525C9C-18DB-4119-A129-AEE2D0A0FC1F}" type="presParOf" srcId="{2B560052-396F-4531-931B-D5CB151C939B}" destId="{6F665715-6A2A-4625-8A75-5C831C4C9D33}" srcOrd="3" destOrd="0" presId="urn:microsoft.com/office/officeart/2005/8/layout/cycle8"/>
    <dgm:cxn modelId="{F592D287-A89A-4D59-96AD-D89484B8448E}" type="presParOf" srcId="{2B560052-396F-4531-931B-D5CB151C939B}" destId="{8707C31A-C149-4F2D-8028-B3BA1A4C33F0}" srcOrd="4" destOrd="0" presId="urn:microsoft.com/office/officeart/2005/8/layout/cycle8"/>
    <dgm:cxn modelId="{D095763E-8DBE-49CB-9142-7FB5DE98EF26}" type="presParOf" srcId="{2B560052-396F-4531-931B-D5CB151C939B}" destId="{5830646A-EFBD-4E2D-869F-939D59DA12F6}" srcOrd="5" destOrd="0" presId="urn:microsoft.com/office/officeart/2005/8/layout/cycle8"/>
    <dgm:cxn modelId="{9317DEB0-C6B2-4421-8FE7-B781E3652DA2}" type="presParOf" srcId="{2B560052-396F-4531-931B-D5CB151C939B}" destId="{5F612D03-2584-465C-98F9-D8FE9FB29513}" srcOrd="6" destOrd="0" presId="urn:microsoft.com/office/officeart/2005/8/layout/cycle8"/>
    <dgm:cxn modelId="{8531E750-D6E0-42AB-A556-46C24578E9B0}" type="presParOf" srcId="{2B560052-396F-4531-931B-D5CB151C939B}" destId="{7B1B55A7-4184-41BF-8DAD-60BA35093107}" srcOrd="7" destOrd="0" presId="urn:microsoft.com/office/officeart/2005/8/layout/cycle8"/>
    <dgm:cxn modelId="{ECFBA305-28F0-4D1C-86B3-99B2ADE9E2C8}" type="presParOf" srcId="{2B560052-396F-4531-931B-D5CB151C939B}" destId="{3F6E02CE-5D90-42AF-BF15-ABB5D5E29107}" srcOrd="8" destOrd="0" presId="urn:microsoft.com/office/officeart/2005/8/layout/cycle8"/>
    <dgm:cxn modelId="{2A3CB368-72C2-43C9-868D-05F62691DD86}" type="presParOf" srcId="{2B560052-396F-4531-931B-D5CB151C939B}" destId="{B3573269-76CB-4FCF-8366-0FB4BB562AE0}" srcOrd="9" destOrd="0" presId="urn:microsoft.com/office/officeart/2005/8/layout/cycle8"/>
    <dgm:cxn modelId="{DA53B2A2-89E6-479A-B4FA-43F2D2FE7C1C}" type="presParOf" srcId="{2B560052-396F-4531-931B-D5CB151C939B}" destId="{689FEFEA-490E-45CF-99CD-8003AD27C956}" srcOrd="10" destOrd="0" presId="urn:microsoft.com/office/officeart/2005/8/layout/cycle8"/>
    <dgm:cxn modelId="{F23A835A-B547-43BD-92E1-7096498E26E3}" type="presParOf" srcId="{2B560052-396F-4531-931B-D5CB151C939B}" destId="{AB1FEEF9-DFEA-454D-96ED-E24A0D40CADD}" srcOrd="11" destOrd="0" presId="urn:microsoft.com/office/officeart/2005/8/layout/cycle8"/>
    <dgm:cxn modelId="{2AC477B0-160E-4E1C-8E3D-47F5BF37B4A1}" type="presParOf" srcId="{2B560052-396F-4531-931B-D5CB151C939B}" destId="{411788FD-C25E-4EB5-ACC3-E47529A6962E}" srcOrd="12" destOrd="0" presId="urn:microsoft.com/office/officeart/2005/8/layout/cycle8"/>
    <dgm:cxn modelId="{AF193BDB-5A32-453A-B872-7D7CE5DE8421}" type="presParOf" srcId="{2B560052-396F-4531-931B-D5CB151C939B}" destId="{8A4DB00D-5131-4A53-BB67-52162698B297}" srcOrd="13" destOrd="0" presId="urn:microsoft.com/office/officeart/2005/8/layout/cycle8"/>
    <dgm:cxn modelId="{2F0974AE-A0A6-4A34-8BFF-4A93B1CC8F76}" type="presParOf" srcId="{2B560052-396F-4531-931B-D5CB151C939B}" destId="{E72DC5BB-B0B0-42FE-8EC0-DFBF54E00BE6}" srcOrd="14" destOrd="0" presId="urn:microsoft.com/office/officeart/2005/8/layout/cycle8"/>
    <dgm:cxn modelId="{FFCFAB13-84DB-46CD-8050-5A95ABA969F9}" type="presParOf" srcId="{2B560052-396F-4531-931B-D5CB151C939B}" destId="{A703303D-854C-4802-BEE2-182F58F46B3F}" srcOrd="15" destOrd="0" presId="urn:microsoft.com/office/officeart/2005/8/layout/cycle8"/>
    <dgm:cxn modelId="{3DFC9ABD-CBE0-4346-9265-956BB4B15311}" type="presParOf" srcId="{2B560052-396F-4531-931B-D5CB151C939B}" destId="{C0BA652B-C611-406A-B1A0-2FD766B3914B}" srcOrd="16" destOrd="0" presId="urn:microsoft.com/office/officeart/2005/8/layout/cycle8"/>
    <dgm:cxn modelId="{E9CE5274-8F7D-4140-ABAC-2B0421FCB460}" type="presParOf" srcId="{2B560052-396F-4531-931B-D5CB151C939B}" destId="{1B7F516E-8B4B-47AD-81E0-30F103B6D37B}" srcOrd="17" destOrd="0" presId="urn:microsoft.com/office/officeart/2005/8/layout/cycle8"/>
    <dgm:cxn modelId="{D3F8F1F8-AF7B-4CA9-9165-7A124472E820}" type="presParOf" srcId="{2B560052-396F-4531-931B-D5CB151C939B}" destId="{8FEA9B99-59A4-4E6E-9783-7A6424DC663E}" srcOrd="18" destOrd="0" presId="urn:microsoft.com/office/officeart/2005/8/layout/cycle8"/>
    <dgm:cxn modelId="{FE1EAA44-B206-41C4-958A-A7A52D333187}" type="presParOf" srcId="{2B560052-396F-4531-931B-D5CB151C939B}" destId="{736808B5-DA5A-40A8-B9F5-18D236D8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ED1BF98-A31E-44CF-BD9B-68C48DB9F45B}" type="doc">
      <dgm:prSet loTypeId="urn:microsoft.com/office/officeart/2005/8/layout/cycle8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34E4E3-3039-4067-886B-69C61EE005BC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pPr algn="ctr"/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Diversifying portfolio of JSW</a:t>
          </a:r>
        </a:p>
        <a:p>
          <a:pPr algn="ctr"/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gm:t>
    </dgm:pt>
    <dgm:pt modelId="{2E69BA1A-1BD0-4425-A320-15EE75B1614A}" type="parTrans" cxnId="{A4483C18-8102-4DA1-BD00-BDC5AD3DDB3F}">
      <dgm:prSet/>
      <dgm:spPr/>
      <dgm:t>
        <a:bodyPr/>
        <a:lstStyle/>
        <a:p>
          <a:endParaRPr lang="en-IN"/>
        </a:p>
      </dgm:t>
    </dgm:pt>
    <dgm:pt modelId="{F504A6CB-D48E-4948-AE96-F29732B549B1}" type="sibTrans" cxnId="{A4483C18-8102-4DA1-BD00-BDC5AD3DDB3F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8A8618F6-96B1-4309-93B3-FFA69BBB4821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Tie-Ups</a:t>
          </a:r>
        </a:p>
      </dgm:t>
    </dgm:pt>
    <dgm:pt modelId="{7EF384D2-9CEB-4EAB-83C1-6F7B67EFFDF0}" type="parTrans" cxnId="{8E703BAE-D08E-49E0-B352-B559EC74952D}">
      <dgm:prSet/>
      <dgm:spPr/>
      <dgm:t>
        <a:bodyPr/>
        <a:lstStyle/>
        <a:p>
          <a:endParaRPr lang="en-IN"/>
        </a:p>
      </dgm:t>
    </dgm:pt>
    <dgm:pt modelId="{1E255498-5E29-4839-85E9-279DB6E450ED}" type="sibTrans" cxnId="{8E703BAE-D08E-49E0-B352-B559EC74952D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D5B1A40A-84D2-43A2-A5AD-F4850CCFBA7C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Vast Coverage &amp; Network</a:t>
          </a:r>
        </a:p>
      </dgm:t>
    </dgm:pt>
    <dgm:pt modelId="{52094F47-FBEB-4F6C-989F-F3CFBBCD1827}" type="parTrans" cxnId="{20EFCFB0-CFB4-474D-994D-785D9E160B13}">
      <dgm:prSet/>
      <dgm:spPr/>
      <dgm:t>
        <a:bodyPr/>
        <a:lstStyle/>
        <a:p>
          <a:endParaRPr lang="en-IN"/>
        </a:p>
      </dgm:t>
    </dgm:pt>
    <dgm:pt modelId="{6FAA2DE5-4405-4CD9-892A-AAB22BE21CA0}" type="sibTrans" cxnId="{20EFCFB0-CFB4-474D-994D-785D9E160B13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3FD99708-804A-488C-B148-95846CE70B68}">
      <dgm:prSet phldrT="[Text]" custT="1"/>
      <dgm:spPr>
        <a:noFill/>
        <a:ln w="28575">
          <a:solidFill>
            <a:srgbClr val="ED1C23"/>
          </a:solidFill>
        </a:ln>
      </dgm:spPr>
      <dgm:t>
        <a:bodyPr/>
        <a:lstStyle/>
        <a:p>
          <a:r>
            <a:rPr lang="en-IN" sz="1300" b="1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Better Living Standards</a:t>
          </a:r>
        </a:p>
        <a:p>
          <a:endParaRPr lang="en-IN" sz="1300" b="1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gm:t>
    </dgm:pt>
    <dgm:pt modelId="{DE3B9149-8775-452F-93C6-0FBC75BF8572}" type="parTrans" cxnId="{38D834A0-1017-4293-8632-5BBBF5D0AE7E}">
      <dgm:prSet/>
      <dgm:spPr/>
      <dgm:t>
        <a:bodyPr/>
        <a:lstStyle/>
        <a:p>
          <a:endParaRPr lang="en-IN"/>
        </a:p>
      </dgm:t>
    </dgm:pt>
    <dgm:pt modelId="{8544A47E-43D9-4BCE-BD60-E0CF4DDEEBC8}" type="sibTrans" cxnId="{38D834A0-1017-4293-8632-5BBBF5D0AE7E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2B560052-396F-4531-931B-D5CB151C939B}" type="pres">
      <dgm:prSet presAssocID="{FED1BF98-A31E-44CF-BD9B-68C48DB9F45B}" presName="compositeShape" presStyleCnt="0">
        <dgm:presLayoutVars>
          <dgm:chMax val="7"/>
          <dgm:dir/>
          <dgm:resizeHandles val="exact"/>
        </dgm:presLayoutVars>
      </dgm:prSet>
      <dgm:spPr/>
    </dgm:pt>
    <dgm:pt modelId="{A8C12FCA-6A88-4378-AFDD-E793E92EF66C}" type="pres">
      <dgm:prSet presAssocID="{FED1BF98-A31E-44CF-BD9B-68C48DB9F45B}" presName="wedge1" presStyleLbl="node1" presStyleIdx="0" presStyleCnt="4"/>
      <dgm:spPr/>
    </dgm:pt>
    <dgm:pt modelId="{8D85AFC3-0C6A-4428-8FD7-A53B378AD9CE}" type="pres">
      <dgm:prSet presAssocID="{FED1BF98-A31E-44CF-BD9B-68C48DB9F45B}" presName="dummy1a" presStyleCnt="0"/>
      <dgm:spPr/>
    </dgm:pt>
    <dgm:pt modelId="{7BB047C9-2DD7-4897-81FB-58C4B7D614FA}" type="pres">
      <dgm:prSet presAssocID="{FED1BF98-A31E-44CF-BD9B-68C48DB9F45B}" presName="dummy1b" presStyleCnt="0"/>
      <dgm:spPr/>
    </dgm:pt>
    <dgm:pt modelId="{6F665715-6A2A-4625-8A75-5C831C4C9D33}" type="pres">
      <dgm:prSet presAssocID="{FED1BF98-A31E-44CF-BD9B-68C48DB9F45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07C31A-C149-4F2D-8028-B3BA1A4C33F0}" type="pres">
      <dgm:prSet presAssocID="{FED1BF98-A31E-44CF-BD9B-68C48DB9F45B}" presName="wedge2" presStyleLbl="node1" presStyleIdx="1" presStyleCnt="4"/>
      <dgm:spPr/>
    </dgm:pt>
    <dgm:pt modelId="{5830646A-EFBD-4E2D-869F-939D59DA12F6}" type="pres">
      <dgm:prSet presAssocID="{FED1BF98-A31E-44CF-BD9B-68C48DB9F45B}" presName="dummy2a" presStyleCnt="0"/>
      <dgm:spPr/>
    </dgm:pt>
    <dgm:pt modelId="{5F612D03-2584-465C-98F9-D8FE9FB29513}" type="pres">
      <dgm:prSet presAssocID="{FED1BF98-A31E-44CF-BD9B-68C48DB9F45B}" presName="dummy2b" presStyleCnt="0"/>
      <dgm:spPr/>
    </dgm:pt>
    <dgm:pt modelId="{7B1B55A7-4184-41BF-8DAD-60BA35093107}" type="pres">
      <dgm:prSet presAssocID="{FED1BF98-A31E-44CF-BD9B-68C48DB9F45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F6E02CE-5D90-42AF-BF15-ABB5D5E29107}" type="pres">
      <dgm:prSet presAssocID="{FED1BF98-A31E-44CF-BD9B-68C48DB9F45B}" presName="wedge3" presStyleLbl="node1" presStyleIdx="2" presStyleCnt="4"/>
      <dgm:spPr/>
    </dgm:pt>
    <dgm:pt modelId="{B3573269-76CB-4FCF-8366-0FB4BB562AE0}" type="pres">
      <dgm:prSet presAssocID="{FED1BF98-A31E-44CF-BD9B-68C48DB9F45B}" presName="dummy3a" presStyleCnt="0"/>
      <dgm:spPr/>
    </dgm:pt>
    <dgm:pt modelId="{689FEFEA-490E-45CF-99CD-8003AD27C956}" type="pres">
      <dgm:prSet presAssocID="{FED1BF98-A31E-44CF-BD9B-68C48DB9F45B}" presName="dummy3b" presStyleCnt="0"/>
      <dgm:spPr/>
    </dgm:pt>
    <dgm:pt modelId="{AB1FEEF9-DFEA-454D-96ED-E24A0D40CADD}" type="pres">
      <dgm:prSet presAssocID="{FED1BF98-A31E-44CF-BD9B-68C48DB9F45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1788FD-C25E-4EB5-ACC3-E47529A6962E}" type="pres">
      <dgm:prSet presAssocID="{FED1BF98-A31E-44CF-BD9B-68C48DB9F45B}" presName="wedge4" presStyleLbl="node1" presStyleIdx="3" presStyleCnt="4"/>
      <dgm:spPr/>
    </dgm:pt>
    <dgm:pt modelId="{8A4DB00D-5131-4A53-BB67-52162698B297}" type="pres">
      <dgm:prSet presAssocID="{FED1BF98-A31E-44CF-BD9B-68C48DB9F45B}" presName="dummy4a" presStyleCnt="0"/>
      <dgm:spPr/>
    </dgm:pt>
    <dgm:pt modelId="{E72DC5BB-B0B0-42FE-8EC0-DFBF54E00BE6}" type="pres">
      <dgm:prSet presAssocID="{FED1BF98-A31E-44CF-BD9B-68C48DB9F45B}" presName="dummy4b" presStyleCnt="0"/>
      <dgm:spPr/>
    </dgm:pt>
    <dgm:pt modelId="{A703303D-854C-4802-BEE2-182F58F46B3F}" type="pres">
      <dgm:prSet presAssocID="{FED1BF98-A31E-44CF-BD9B-68C48DB9F45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BA652B-C611-406A-B1A0-2FD766B3914B}" type="pres">
      <dgm:prSet presAssocID="{F504A6CB-D48E-4948-AE96-F29732B549B1}" presName="arrowWedge1" presStyleLbl="fgSibTrans2D1" presStyleIdx="0" presStyleCnt="4"/>
      <dgm:spPr>
        <a:solidFill>
          <a:srgbClr val="ED1C23"/>
        </a:solidFill>
      </dgm:spPr>
    </dgm:pt>
    <dgm:pt modelId="{1B7F516E-8B4B-47AD-81E0-30F103B6D37B}" type="pres">
      <dgm:prSet presAssocID="{1E255498-5E29-4839-85E9-279DB6E450ED}" presName="arrowWedge2" presStyleLbl="fgSibTrans2D1" presStyleIdx="1" presStyleCnt="4"/>
      <dgm:spPr>
        <a:solidFill>
          <a:srgbClr val="ED1C23"/>
        </a:solidFill>
      </dgm:spPr>
    </dgm:pt>
    <dgm:pt modelId="{8FEA9B99-59A4-4E6E-9783-7A6424DC663E}" type="pres">
      <dgm:prSet presAssocID="{6FAA2DE5-4405-4CD9-892A-AAB22BE21CA0}" presName="arrowWedge3" presStyleLbl="fgSibTrans2D1" presStyleIdx="2" presStyleCnt="4"/>
      <dgm:spPr>
        <a:solidFill>
          <a:srgbClr val="ED1C23"/>
        </a:solidFill>
      </dgm:spPr>
    </dgm:pt>
    <dgm:pt modelId="{736808B5-DA5A-40A8-B9F5-18D236D8F0D9}" type="pres">
      <dgm:prSet presAssocID="{8544A47E-43D9-4BCE-BD60-E0CF4DDEEBC8}" presName="arrowWedge4" presStyleLbl="fgSibTrans2D1" presStyleIdx="3" presStyleCnt="4"/>
      <dgm:spPr>
        <a:solidFill>
          <a:srgbClr val="ED1C23"/>
        </a:solidFill>
      </dgm:spPr>
    </dgm:pt>
  </dgm:ptLst>
  <dgm:cxnLst>
    <dgm:cxn modelId="{A4483C18-8102-4DA1-BD00-BDC5AD3DDB3F}" srcId="{FED1BF98-A31E-44CF-BD9B-68C48DB9F45B}" destId="{0C34E4E3-3039-4067-886B-69C61EE005BC}" srcOrd="0" destOrd="0" parTransId="{2E69BA1A-1BD0-4425-A320-15EE75B1614A}" sibTransId="{F504A6CB-D48E-4948-AE96-F29732B549B1}"/>
    <dgm:cxn modelId="{48577622-D412-4C71-9B31-F996B00DE19F}" type="presOf" srcId="{8A8618F6-96B1-4309-93B3-FFA69BBB4821}" destId="{7B1B55A7-4184-41BF-8DAD-60BA35093107}" srcOrd="1" destOrd="0" presId="urn:microsoft.com/office/officeart/2005/8/layout/cycle8"/>
    <dgm:cxn modelId="{A00B422C-5735-4FEC-B618-3BD6F7365B70}" type="presOf" srcId="{D5B1A40A-84D2-43A2-A5AD-F4850CCFBA7C}" destId="{AB1FEEF9-DFEA-454D-96ED-E24A0D40CADD}" srcOrd="1" destOrd="0" presId="urn:microsoft.com/office/officeart/2005/8/layout/cycle8"/>
    <dgm:cxn modelId="{ED797C37-EC49-4B4B-ABA9-17F8666A5BC7}" type="presOf" srcId="{FED1BF98-A31E-44CF-BD9B-68C48DB9F45B}" destId="{2B560052-396F-4531-931B-D5CB151C939B}" srcOrd="0" destOrd="0" presId="urn:microsoft.com/office/officeart/2005/8/layout/cycle8"/>
    <dgm:cxn modelId="{525C705B-5D3D-41FD-B27A-7DB929FF7E8C}" type="presOf" srcId="{D5B1A40A-84D2-43A2-A5AD-F4850CCFBA7C}" destId="{3F6E02CE-5D90-42AF-BF15-ABB5D5E29107}" srcOrd="0" destOrd="0" presId="urn:microsoft.com/office/officeart/2005/8/layout/cycle8"/>
    <dgm:cxn modelId="{4B431A51-D132-4428-885D-11EF7A114E6F}" type="presOf" srcId="{8A8618F6-96B1-4309-93B3-FFA69BBB4821}" destId="{8707C31A-C149-4F2D-8028-B3BA1A4C33F0}" srcOrd="0" destOrd="0" presId="urn:microsoft.com/office/officeart/2005/8/layout/cycle8"/>
    <dgm:cxn modelId="{1F2DDA58-B23B-45E1-A734-8386D377FFDC}" type="presOf" srcId="{0C34E4E3-3039-4067-886B-69C61EE005BC}" destId="{A8C12FCA-6A88-4378-AFDD-E793E92EF66C}" srcOrd="0" destOrd="0" presId="urn:microsoft.com/office/officeart/2005/8/layout/cycle8"/>
    <dgm:cxn modelId="{36A3CF95-7950-446A-9D45-5691FC60FB4F}" type="presOf" srcId="{0C34E4E3-3039-4067-886B-69C61EE005BC}" destId="{6F665715-6A2A-4625-8A75-5C831C4C9D33}" srcOrd="1" destOrd="0" presId="urn:microsoft.com/office/officeart/2005/8/layout/cycle8"/>
    <dgm:cxn modelId="{38D834A0-1017-4293-8632-5BBBF5D0AE7E}" srcId="{FED1BF98-A31E-44CF-BD9B-68C48DB9F45B}" destId="{3FD99708-804A-488C-B148-95846CE70B68}" srcOrd="3" destOrd="0" parTransId="{DE3B9149-8775-452F-93C6-0FBC75BF8572}" sibTransId="{8544A47E-43D9-4BCE-BD60-E0CF4DDEEBC8}"/>
    <dgm:cxn modelId="{8E703BAE-D08E-49E0-B352-B559EC74952D}" srcId="{FED1BF98-A31E-44CF-BD9B-68C48DB9F45B}" destId="{8A8618F6-96B1-4309-93B3-FFA69BBB4821}" srcOrd="1" destOrd="0" parTransId="{7EF384D2-9CEB-4EAB-83C1-6F7B67EFFDF0}" sibTransId="{1E255498-5E29-4839-85E9-279DB6E450ED}"/>
    <dgm:cxn modelId="{20EFCFB0-CFB4-474D-994D-785D9E160B13}" srcId="{FED1BF98-A31E-44CF-BD9B-68C48DB9F45B}" destId="{D5B1A40A-84D2-43A2-A5AD-F4850CCFBA7C}" srcOrd="2" destOrd="0" parTransId="{52094F47-FBEB-4F6C-989F-F3CFBBCD1827}" sibTransId="{6FAA2DE5-4405-4CD9-892A-AAB22BE21CA0}"/>
    <dgm:cxn modelId="{9C1293D9-6433-4826-915B-208F22D75085}" type="presOf" srcId="{3FD99708-804A-488C-B148-95846CE70B68}" destId="{A703303D-854C-4802-BEE2-182F58F46B3F}" srcOrd="1" destOrd="0" presId="urn:microsoft.com/office/officeart/2005/8/layout/cycle8"/>
    <dgm:cxn modelId="{49094AE8-C9E4-4120-B1F1-D105142CE1D8}" type="presOf" srcId="{3FD99708-804A-488C-B148-95846CE70B68}" destId="{411788FD-C25E-4EB5-ACC3-E47529A6962E}" srcOrd="0" destOrd="0" presId="urn:microsoft.com/office/officeart/2005/8/layout/cycle8"/>
    <dgm:cxn modelId="{1FCF8D0F-91EA-4A0E-9E22-E8BD4124C317}" type="presParOf" srcId="{2B560052-396F-4531-931B-D5CB151C939B}" destId="{A8C12FCA-6A88-4378-AFDD-E793E92EF66C}" srcOrd="0" destOrd="0" presId="urn:microsoft.com/office/officeart/2005/8/layout/cycle8"/>
    <dgm:cxn modelId="{5B9B5425-DA9D-4F7B-80D0-5DE443CA22E0}" type="presParOf" srcId="{2B560052-396F-4531-931B-D5CB151C939B}" destId="{8D85AFC3-0C6A-4428-8FD7-A53B378AD9CE}" srcOrd="1" destOrd="0" presId="urn:microsoft.com/office/officeart/2005/8/layout/cycle8"/>
    <dgm:cxn modelId="{0A4C9CD9-CB71-4E71-91C7-1E4DF332BFAB}" type="presParOf" srcId="{2B560052-396F-4531-931B-D5CB151C939B}" destId="{7BB047C9-2DD7-4897-81FB-58C4B7D614FA}" srcOrd="2" destOrd="0" presId="urn:microsoft.com/office/officeart/2005/8/layout/cycle8"/>
    <dgm:cxn modelId="{00525C9C-18DB-4119-A129-AEE2D0A0FC1F}" type="presParOf" srcId="{2B560052-396F-4531-931B-D5CB151C939B}" destId="{6F665715-6A2A-4625-8A75-5C831C4C9D33}" srcOrd="3" destOrd="0" presId="urn:microsoft.com/office/officeart/2005/8/layout/cycle8"/>
    <dgm:cxn modelId="{F592D287-A89A-4D59-96AD-D89484B8448E}" type="presParOf" srcId="{2B560052-396F-4531-931B-D5CB151C939B}" destId="{8707C31A-C149-4F2D-8028-B3BA1A4C33F0}" srcOrd="4" destOrd="0" presId="urn:microsoft.com/office/officeart/2005/8/layout/cycle8"/>
    <dgm:cxn modelId="{D095763E-8DBE-49CB-9142-7FB5DE98EF26}" type="presParOf" srcId="{2B560052-396F-4531-931B-D5CB151C939B}" destId="{5830646A-EFBD-4E2D-869F-939D59DA12F6}" srcOrd="5" destOrd="0" presId="urn:microsoft.com/office/officeart/2005/8/layout/cycle8"/>
    <dgm:cxn modelId="{9317DEB0-C6B2-4421-8FE7-B781E3652DA2}" type="presParOf" srcId="{2B560052-396F-4531-931B-D5CB151C939B}" destId="{5F612D03-2584-465C-98F9-D8FE9FB29513}" srcOrd="6" destOrd="0" presId="urn:microsoft.com/office/officeart/2005/8/layout/cycle8"/>
    <dgm:cxn modelId="{8531E750-D6E0-42AB-A556-46C24578E9B0}" type="presParOf" srcId="{2B560052-396F-4531-931B-D5CB151C939B}" destId="{7B1B55A7-4184-41BF-8DAD-60BA35093107}" srcOrd="7" destOrd="0" presId="urn:microsoft.com/office/officeart/2005/8/layout/cycle8"/>
    <dgm:cxn modelId="{ECFBA305-28F0-4D1C-86B3-99B2ADE9E2C8}" type="presParOf" srcId="{2B560052-396F-4531-931B-D5CB151C939B}" destId="{3F6E02CE-5D90-42AF-BF15-ABB5D5E29107}" srcOrd="8" destOrd="0" presId="urn:microsoft.com/office/officeart/2005/8/layout/cycle8"/>
    <dgm:cxn modelId="{2A3CB368-72C2-43C9-868D-05F62691DD86}" type="presParOf" srcId="{2B560052-396F-4531-931B-D5CB151C939B}" destId="{B3573269-76CB-4FCF-8366-0FB4BB562AE0}" srcOrd="9" destOrd="0" presId="urn:microsoft.com/office/officeart/2005/8/layout/cycle8"/>
    <dgm:cxn modelId="{DA53B2A2-89E6-479A-B4FA-43F2D2FE7C1C}" type="presParOf" srcId="{2B560052-396F-4531-931B-D5CB151C939B}" destId="{689FEFEA-490E-45CF-99CD-8003AD27C956}" srcOrd="10" destOrd="0" presId="urn:microsoft.com/office/officeart/2005/8/layout/cycle8"/>
    <dgm:cxn modelId="{F23A835A-B547-43BD-92E1-7096498E26E3}" type="presParOf" srcId="{2B560052-396F-4531-931B-D5CB151C939B}" destId="{AB1FEEF9-DFEA-454D-96ED-E24A0D40CADD}" srcOrd="11" destOrd="0" presId="urn:microsoft.com/office/officeart/2005/8/layout/cycle8"/>
    <dgm:cxn modelId="{2AC477B0-160E-4E1C-8E3D-47F5BF37B4A1}" type="presParOf" srcId="{2B560052-396F-4531-931B-D5CB151C939B}" destId="{411788FD-C25E-4EB5-ACC3-E47529A6962E}" srcOrd="12" destOrd="0" presId="urn:microsoft.com/office/officeart/2005/8/layout/cycle8"/>
    <dgm:cxn modelId="{AF193BDB-5A32-453A-B872-7D7CE5DE8421}" type="presParOf" srcId="{2B560052-396F-4531-931B-D5CB151C939B}" destId="{8A4DB00D-5131-4A53-BB67-52162698B297}" srcOrd="13" destOrd="0" presId="urn:microsoft.com/office/officeart/2005/8/layout/cycle8"/>
    <dgm:cxn modelId="{2F0974AE-A0A6-4A34-8BFF-4A93B1CC8F76}" type="presParOf" srcId="{2B560052-396F-4531-931B-D5CB151C939B}" destId="{E72DC5BB-B0B0-42FE-8EC0-DFBF54E00BE6}" srcOrd="14" destOrd="0" presId="urn:microsoft.com/office/officeart/2005/8/layout/cycle8"/>
    <dgm:cxn modelId="{FFCFAB13-84DB-46CD-8050-5A95ABA969F9}" type="presParOf" srcId="{2B560052-396F-4531-931B-D5CB151C939B}" destId="{A703303D-854C-4802-BEE2-182F58F46B3F}" srcOrd="15" destOrd="0" presId="urn:microsoft.com/office/officeart/2005/8/layout/cycle8"/>
    <dgm:cxn modelId="{3DFC9ABD-CBE0-4346-9265-956BB4B15311}" type="presParOf" srcId="{2B560052-396F-4531-931B-D5CB151C939B}" destId="{C0BA652B-C611-406A-B1A0-2FD766B3914B}" srcOrd="16" destOrd="0" presId="urn:microsoft.com/office/officeart/2005/8/layout/cycle8"/>
    <dgm:cxn modelId="{E9CE5274-8F7D-4140-ABAC-2B0421FCB460}" type="presParOf" srcId="{2B560052-396F-4531-931B-D5CB151C939B}" destId="{1B7F516E-8B4B-47AD-81E0-30F103B6D37B}" srcOrd="17" destOrd="0" presId="urn:microsoft.com/office/officeart/2005/8/layout/cycle8"/>
    <dgm:cxn modelId="{D3F8F1F8-AF7B-4CA9-9165-7A124472E820}" type="presParOf" srcId="{2B560052-396F-4531-931B-D5CB151C939B}" destId="{8FEA9B99-59A4-4E6E-9783-7A6424DC663E}" srcOrd="18" destOrd="0" presId="urn:microsoft.com/office/officeart/2005/8/layout/cycle8"/>
    <dgm:cxn modelId="{FE1EAA44-B206-41C4-958A-A7A52D333187}" type="presParOf" srcId="{2B560052-396F-4531-931B-D5CB151C939B}" destId="{736808B5-DA5A-40A8-B9F5-18D236D8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AA8AAC6-CFA4-4754-BB94-F8D9367FA85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9D8A25-09C9-452D-B598-A945CFF0BBD0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Targeting Multi-crore projects </a:t>
          </a:r>
          <a:r>
            <a:rPr lang="en-IN" sz="1400" dirty="0">
              <a:solidFill>
                <a:srgbClr val="2744A0"/>
              </a:solidFill>
              <a:latin typeface="BreuerText" panose="02000506040000020004" pitchFamily="2" charset="0"/>
            </a:rPr>
            <a:t>by larger manufacturing and construction firms for their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Labour Camps and temporary establishments.</a:t>
          </a:r>
          <a:endParaRPr lang="en-IN" sz="1400" dirty="0"/>
        </a:p>
      </dgm:t>
    </dgm:pt>
    <dgm:pt modelId="{9E4FC800-EA78-4139-966B-51B3E28F5647}" type="parTrans" cxnId="{DA10AC12-882F-4DA9-A00D-5F2964010E9C}">
      <dgm:prSet/>
      <dgm:spPr/>
      <dgm:t>
        <a:bodyPr/>
        <a:lstStyle/>
        <a:p>
          <a:endParaRPr lang="en-IN"/>
        </a:p>
      </dgm:t>
    </dgm:pt>
    <dgm:pt modelId="{D418608E-DD1B-457B-9852-D24490BAF756}" type="sibTrans" cxnId="{DA10AC12-882F-4DA9-A00D-5F2964010E9C}">
      <dgm:prSet/>
      <dgm:spPr>
        <a:solidFill>
          <a:srgbClr val="ED1C23"/>
        </a:solidFill>
      </dgm:spPr>
      <dgm:t>
        <a:bodyPr/>
        <a:lstStyle/>
        <a:p>
          <a:endParaRPr lang="en-IN"/>
        </a:p>
      </dgm:t>
    </dgm:pt>
    <dgm:pt modelId="{42399D87-F2D1-4CE2-A1EF-514945314AD3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Thrive in the Infrastructure sector </a:t>
          </a:r>
          <a:r>
            <a:rPr lang="en-IN" sz="1400" b="0" dirty="0">
              <a:solidFill>
                <a:srgbClr val="2744A0"/>
              </a:solidFill>
              <a:latin typeface="BreuerText" panose="02000506040000020004" pitchFamily="2" charset="0"/>
            </a:rPr>
            <a:t>leading to increasing disposable rural population at project sites.</a:t>
          </a:r>
        </a:p>
      </dgm:t>
    </dgm:pt>
    <dgm:pt modelId="{10B5D87C-000C-43EF-9787-AC984AD9124D}" type="parTrans" cxnId="{330CABF9-9173-431B-A068-077A475A65D1}">
      <dgm:prSet/>
      <dgm:spPr/>
      <dgm:t>
        <a:bodyPr/>
        <a:lstStyle/>
        <a:p>
          <a:endParaRPr lang="en-IN"/>
        </a:p>
      </dgm:t>
    </dgm:pt>
    <dgm:pt modelId="{518F0553-4734-47BA-9E4A-11B8A16F02D9}" type="sibTrans" cxnId="{330CABF9-9173-431B-A068-077A475A65D1}">
      <dgm:prSet/>
      <dgm:spPr>
        <a:solidFill>
          <a:srgbClr val="ED1C23"/>
        </a:solidFill>
      </dgm:spPr>
      <dgm:t>
        <a:bodyPr/>
        <a:lstStyle/>
        <a:p>
          <a:endParaRPr lang="en-IN"/>
        </a:p>
      </dgm:t>
    </dgm:pt>
    <dgm:pt modelId="{22113C2A-08B1-40B8-9EAE-32021C139E0C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pPr algn="ctr"/>
          <a:r>
            <a:rPr lang="en-IN" sz="1400" b="0" dirty="0">
              <a:solidFill>
                <a:srgbClr val="2744A0"/>
              </a:solidFill>
              <a:latin typeface="BreuerText" panose="02000506040000020004" pitchFamily="2" charset="0"/>
            </a:rPr>
            <a:t>Boost in the usage of sheets in </a:t>
          </a:r>
          <a:r>
            <a:rPr lang="en-IN" sz="1400" b="1" dirty="0">
              <a:solidFill>
                <a:srgbClr val="2744A0"/>
              </a:solidFill>
              <a:latin typeface="BreuerText" panose="02000506040000020004" pitchFamily="2" charset="0"/>
            </a:rPr>
            <a:t>Commercial Sector for industrial purposes</a:t>
          </a:r>
        </a:p>
      </dgm:t>
    </dgm:pt>
    <dgm:pt modelId="{0008A3D1-2420-4E2B-97B6-43B2F71AE06B}" type="parTrans" cxnId="{9952E603-4730-4282-9DB2-E6EECB8807C5}">
      <dgm:prSet/>
      <dgm:spPr/>
      <dgm:t>
        <a:bodyPr/>
        <a:lstStyle/>
        <a:p>
          <a:endParaRPr lang="en-IN"/>
        </a:p>
      </dgm:t>
    </dgm:pt>
    <dgm:pt modelId="{275B504C-C136-4A25-B3F3-951AEC9D32EC}" type="sibTrans" cxnId="{9952E603-4730-4282-9DB2-E6EECB8807C5}">
      <dgm:prSet/>
      <dgm:spPr/>
      <dgm:t>
        <a:bodyPr/>
        <a:lstStyle/>
        <a:p>
          <a:endParaRPr lang="en-IN"/>
        </a:p>
      </dgm:t>
    </dgm:pt>
    <dgm:pt modelId="{18036706-D1BB-4119-93C9-02A7883482F2}" type="pres">
      <dgm:prSet presAssocID="{8AA8AAC6-CFA4-4754-BB94-F8D9367FA855}" presName="diagram" presStyleCnt="0">
        <dgm:presLayoutVars>
          <dgm:dir/>
          <dgm:resizeHandles val="exact"/>
        </dgm:presLayoutVars>
      </dgm:prSet>
      <dgm:spPr/>
    </dgm:pt>
    <dgm:pt modelId="{D44B2598-996D-4C8A-9648-6F879CBF571F}" type="pres">
      <dgm:prSet presAssocID="{1F9D8A25-09C9-452D-B598-A945CFF0BBD0}" presName="node" presStyleLbl="node1" presStyleIdx="0" presStyleCnt="3" custScaleX="99104">
        <dgm:presLayoutVars>
          <dgm:bulletEnabled val="1"/>
        </dgm:presLayoutVars>
      </dgm:prSet>
      <dgm:spPr/>
    </dgm:pt>
    <dgm:pt modelId="{D5806DCF-8C8B-4881-A4B9-CA1172539417}" type="pres">
      <dgm:prSet presAssocID="{D418608E-DD1B-457B-9852-D24490BAF756}" presName="sibTrans" presStyleLbl="sibTrans2D1" presStyleIdx="0" presStyleCnt="2" custScaleX="163885"/>
      <dgm:spPr/>
    </dgm:pt>
    <dgm:pt modelId="{FAD120ED-AB21-4DE3-9096-246FBDE59509}" type="pres">
      <dgm:prSet presAssocID="{D418608E-DD1B-457B-9852-D24490BAF756}" presName="connectorText" presStyleLbl="sibTrans2D1" presStyleIdx="0" presStyleCnt="2"/>
      <dgm:spPr/>
    </dgm:pt>
    <dgm:pt modelId="{81D85FCA-0FF8-4759-B466-DA75C4B9E28E}" type="pres">
      <dgm:prSet presAssocID="{42399D87-F2D1-4CE2-A1EF-514945314AD3}" presName="node" presStyleLbl="node1" presStyleIdx="1" presStyleCnt="3">
        <dgm:presLayoutVars>
          <dgm:bulletEnabled val="1"/>
        </dgm:presLayoutVars>
      </dgm:prSet>
      <dgm:spPr/>
    </dgm:pt>
    <dgm:pt modelId="{58DF0CD8-4626-45C5-857C-CD51DD96843B}" type="pres">
      <dgm:prSet presAssocID="{518F0553-4734-47BA-9E4A-11B8A16F02D9}" presName="sibTrans" presStyleLbl="sibTrans2D1" presStyleIdx="1" presStyleCnt="2" custScaleX="163885"/>
      <dgm:spPr/>
    </dgm:pt>
    <dgm:pt modelId="{55B5E89E-958A-442C-9169-B01C84A721C7}" type="pres">
      <dgm:prSet presAssocID="{518F0553-4734-47BA-9E4A-11B8A16F02D9}" presName="connectorText" presStyleLbl="sibTrans2D1" presStyleIdx="1" presStyleCnt="2"/>
      <dgm:spPr/>
    </dgm:pt>
    <dgm:pt modelId="{FCDA0A4A-1FD8-4521-BC36-CECFAED4553E}" type="pres">
      <dgm:prSet presAssocID="{22113C2A-08B1-40B8-9EAE-32021C139E0C}" presName="node" presStyleLbl="node1" presStyleIdx="2" presStyleCnt="3">
        <dgm:presLayoutVars>
          <dgm:bulletEnabled val="1"/>
        </dgm:presLayoutVars>
      </dgm:prSet>
      <dgm:spPr/>
    </dgm:pt>
  </dgm:ptLst>
  <dgm:cxnLst>
    <dgm:cxn modelId="{9952E603-4730-4282-9DB2-E6EECB8807C5}" srcId="{8AA8AAC6-CFA4-4754-BB94-F8D9367FA855}" destId="{22113C2A-08B1-40B8-9EAE-32021C139E0C}" srcOrd="2" destOrd="0" parTransId="{0008A3D1-2420-4E2B-97B6-43B2F71AE06B}" sibTransId="{275B504C-C136-4A25-B3F3-951AEC9D32EC}"/>
    <dgm:cxn modelId="{DA10AC12-882F-4DA9-A00D-5F2964010E9C}" srcId="{8AA8AAC6-CFA4-4754-BB94-F8D9367FA855}" destId="{1F9D8A25-09C9-452D-B598-A945CFF0BBD0}" srcOrd="0" destOrd="0" parTransId="{9E4FC800-EA78-4139-966B-51B3E28F5647}" sibTransId="{D418608E-DD1B-457B-9852-D24490BAF756}"/>
    <dgm:cxn modelId="{8E187D32-4F24-445E-8B5C-0098144FD431}" type="presOf" srcId="{518F0553-4734-47BA-9E4A-11B8A16F02D9}" destId="{58DF0CD8-4626-45C5-857C-CD51DD96843B}" srcOrd="0" destOrd="0" presId="urn:microsoft.com/office/officeart/2005/8/layout/process5"/>
    <dgm:cxn modelId="{B206FF4F-7047-4E3D-A26D-CB79E37F254C}" type="presOf" srcId="{42399D87-F2D1-4CE2-A1EF-514945314AD3}" destId="{81D85FCA-0FF8-4759-B466-DA75C4B9E28E}" srcOrd="0" destOrd="0" presId="urn:microsoft.com/office/officeart/2005/8/layout/process5"/>
    <dgm:cxn modelId="{4999805A-2244-44DB-8002-75FF9E4FA1EB}" type="presOf" srcId="{22113C2A-08B1-40B8-9EAE-32021C139E0C}" destId="{FCDA0A4A-1FD8-4521-BC36-CECFAED4553E}" srcOrd="0" destOrd="0" presId="urn:microsoft.com/office/officeart/2005/8/layout/process5"/>
    <dgm:cxn modelId="{CF6C8891-3549-404A-A434-461678C56CBA}" type="presOf" srcId="{518F0553-4734-47BA-9E4A-11B8A16F02D9}" destId="{55B5E89E-958A-442C-9169-B01C84A721C7}" srcOrd="1" destOrd="0" presId="urn:microsoft.com/office/officeart/2005/8/layout/process5"/>
    <dgm:cxn modelId="{E5EB5C9C-3E75-4F86-B3AC-911CEF2A474F}" type="presOf" srcId="{D418608E-DD1B-457B-9852-D24490BAF756}" destId="{FAD120ED-AB21-4DE3-9096-246FBDE59509}" srcOrd="1" destOrd="0" presId="urn:microsoft.com/office/officeart/2005/8/layout/process5"/>
    <dgm:cxn modelId="{F19673B2-6872-4F48-9E27-B874DFF00DD4}" type="presOf" srcId="{D418608E-DD1B-457B-9852-D24490BAF756}" destId="{D5806DCF-8C8B-4881-A4B9-CA1172539417}" srcOrd="0" destOrd="0" presId="urn:microsoft.com/office/officeart/2005/8/layout/process5"/>
    <dgm:cxn modelId="{435CC3C5-6C36-4BD9-B9F5-6E37251FF79A}" type="presOf" srcId="{8AA8AAC6-CFA4-4754-BB94-F8D9367FA855}" destId="{18036706-D1BB-4119-93C9-02A7883482F2}" srcOrd="0" destOrd="0" presId="urn:microsoft.com/office/officeart/2005/8/layout/process5"/>
    <dgm:cxn modelId="{995A30C9-5565-4BE1-81F9-74567A55B10F}" type="presOf" srcId="{1F9D8A25-09C9-452D-B598-A945CFF0BBD0}" destId="{D44B2598-996D-4C8A-9648-6F879CBF571F}" srcOrd="0" destOrd="0" presId="urn:microsoft.com/office/officeart/2005/8/layout/process5"/>
    <dgm:cxn modelId="{330CABF9-9173-431B-A068-077A475A65D1}" srcId="{8AA8AAC6-CFA4-4754-BB94-F8D9367FA855}" destId="{42399D87-F2D1-4CE2-A1EF-514945314AD3}" srcOrd="1" destOrd="0" parTransId="{10B5D87C-000C-43EF-9787-AC984AD9124D}" sibTransId="{518F0553-4734-47BA-9E4A-11B8A16F02D9}"/>
    <dgm:cxn modelId="{E4E97633-1908-4935-A4C3-9DA0F59388C1}" type="presParOf" srcId="{18036706-D1BB-4119-93C9-02A7883482F2}" destId="{D44B2598-996D-4C8A-9648-6F879CBF571F}" srcOrd="0" destOrd="0" presId="urn:microsoft.com/office/officeart/2005/8/layout/process5"/>
    <dgm:cxn modelId="{0ACCF73F-A86B-4374-90BD-8356C195CB59}" type="presParOf" srcId="{18036706-D1BB-4119-93C9-02A7883482F2}" destId="{D5806DCF-8C8B-4881-A4B9-CA1172539417}" srcOrd="1" destOrd="0" presId="urn:microsoft.com/office/officeart/2005/8/layout/process5"/>
    <dgm:cxn modelId="{48EF7ADB-91B1-4439-BE70-5BEC9E4209FE}" type="presParOf" srcId="{D5806DCF-8C8B-4881-A4B9-CA1172539417}" destId="{FAD120ED-AB21-4DE3-9096-246FBDE59509}" srcOrd="0" destOrd="0" presId="urn:microsoft.com/office/officeart/2005/8/layout/process5"/>
    <dgm:cxn modelId="{A358563A-766D-411E-BD88-5C9908AEC4B5}" type="presParOf" srcId="{18036706-D1BB-4119-93C9-02A7883482F2}" destId="{81D85FCA-0FF8-4759-B466-DA75C4B9E28E}" srcOrd="2" destOrd="0" presId="urn:microsoft.com/office/officeart/2005/8/layout/process5"/>
    <dgm:cxn modelId="{79176C08-3FF7-4093-9130-C832DCAED1BA}" type="presParOf" srcId="{18036706-D1BB-4119-93C9-02A7883482F2}" destId="{58DF0CD8-4626-45C5-857C-CD51DD96843B}" srcOrd="3" destOrd="0" presId="urn:microsoft.com/office/officeart/2005/8/layout/process5"/>
    <dgm:cxn modelId="{0BB0366B-4341-4D0E-85A9-DCAA936560C1}" type="presParOf" srcId="{58DF0CD8-4626-45C5-857C-CD51DD96843B}" destId="{55B5E89E-958A-442C-9169-B01C84A721C7}" srcOrd="0" destOrd="0" presId="urn:microsoft.com/office/officeart/2005/8/layout/process5"/>
    <dgm:cxn modelId="{2849BD0E-C385-435E-8DC6-593CEC2BDB5F}" type="presParOf" srcId="{18036706-D1BB-4119-93C9-02A7883482F2}" destId="{FCDA0A4A-1FD8-4521-BC36-CECFAED4553E}" srcOrd="4" destOrd="0" presId="urn:microsoft.com/office/officeart/2005/8/layout/process5"/>
  </dgm:cxnLst>
  <dgm:bg/>
  <dgm:whole>
    <a:ln w="9525"/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2FA70-CA19-49A9-B30B-0E046D4DBB7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CBBE93D-78B4-4FD5-9A88-DF76F6795388}">
      <dgm:prSet phldrT="[Text]" custT="1"/>
      <dgm:spPr>
        <a:noFill/>
        <a:ln w="19050">
          <a:solidFill>
            <a:srgbClr val="2744A0"/>
          </a:solidFill>
        </a:ln>
      </dgm:spPr>
      <dgm:t>
        <a:bodyPr/>
        <a:lstStyle/>
        <a:p>
          <a:r>
            <a:rPr lang="en-US" sz="1000" b="0" dirty="0">
              <a:solidFill>
                <a:srgbClr val="FF0000"/>
              </a:solidFill>
              <a:latin typeface="BreuerText" panose="02000506040000020004"/>
            </a:rPr>
            <a:t>According to the market </a:t>
          </a:r>
          <a:br>
            <a:rPr lang="en-US" sz="1000" b="0" dirty="0">
              <a:solidFill>
                <a:srgbClr val="FF0000"/>
              </a:solidFill>
              <a:latin typeface="BreuerText" panose="02000506040000020004"/>
            </a:rPr>
          </a:br>
          <a:r>
            <a:rPr lang="en-US" sz="1000" b="0" dirty="0">
              <a:solidFill>
                <a:srgbClr val="FF0000"/>
              </a:solidFill>
              <a:latin typeface="BreuerText" panose="02000506040000020004"/>
            </a:rPr>
            <a:t>research , customer prefer the features like Durability, Aesthetics, Strength, Longer Life and Better Value in their roofing choices. </a:t>
          </a:r>
          <a:endParaRPr lang="en-IN" sz="1000" b="0" dirty="0">
            <a:solidFill>
              <a:srgbClr val="FF0000"/>
            </a:solidFill>
          </a:endParaRPr>
        </a:p>
      </dgm:t>
    </dgm:pt>
    <dgm:pt modelId="{9F96DB31-622F-495D-B2CA-E09E1DFC71CA}" type="parTrans" cxnId="{FF36DB9F-D855-4D07-9E61-F2029B6B9333}">
      <dgm:prSet/>
      <dgm:spPr/>
      <dgm:t>
        <a:bodyPr/>
        <a:lstStyle/>
        <a:p>
          <a:endParaRPr lang="en-IN" b="0"/>
        </a:p>
      </dgm:t>
    </dgm:pt>
    <dgm:pt modelId="{124F0ECE-531D-4A29-9502-58EBFCA5D755}" type="sibTrans" cxnId="{FF36DB9F-D855-4D07-9E61-F2029B6B9333}">
      <dgm:prSet/>
      <dgm:spPr/>
      <dgm:t>
        <a:bodyPr/>
        <a:lstStyle/>
        <a:p>
          <a:endParaRPr lang="en-IN" b="0"/>
        </a:p>
      </dgm:t>
    </dgm:pt>
    <dgm:pt modelId="{FDD99AD6-DE2B-4800-B25A-A7D06FD9F4A2}">
      <dgm:prSet phldrT="[Text]" custT="1"/>
      <dgm:spPr>
        <a:noFill/>
        <a:ln w="19050">
          <a:solidFill>
            <a:srgbClr val="2744A0"/>
          </a:solidFill>
        </a:ln>
      </dgm:spPr>
      <dgm:t>
        <a:bodyPr/>
        <a:lstStyle/>
        <a:p>
          <a:r>
            <a:rPr lang="en-US" sz="1000" b="0" dirty="0">
              <a:solidFill>
                <a:srgbClr val="FF0000"/>
              </a:solidFill>
              <a:latin typeface="BreuerText" panose="02000506040000020004"/>
            </a:rPr>
            <a:t>The CC Sheets possess all these features which makes it fall in the High Quality category along with RCC. </a:t>
          </a:r>
          <a:endParaRPr lang="en-IN" sz="1000" b="0" dirty="0">
            <a:solidFill>
              <a:srgbClr val="FF0000"/>
            </a:solidFill>
          </a:endParaRPr>
        </a:p>
      </dgm:t>
    </dgm:pt>
    <dgm:pt modelId="{9C2A8516-62F0-435B-B9F7-657253DC8BEC}" type="parTrans" cxnId="{15A43674-59B7-493C-B1C1-75C76B0BB647}">
      <dgm:prSet/>
      <dgm:spPr/>
      <dgm:t>
        <a:bodyPr/>
        <a:lstStyle/>
        <a:p>
          <a:endParaRPr lang="en-IN" b="0"/>
        </a:p>
      </dgm:t>
    </dgm:pt>
    <dgm:pt modelId="{87F936EF-DD66-467D-A6E8-75C40ECE0EED}" type="sibTrans" cxnId="{15A43674-59B7-493C-B1C1-75C76B0BB647}">
      <dgm:prSet/>
      <dgm:spPr/>
      <dgm:t>
        <a:bodyPr/>
        <a:lstStyle/>
        <a:p>
          <a:endParaRPr lang="en-IN" b="0"/>
        </a:p>
      </dgm:t>
    </dgm:pt>
    <dgm:pt modelId="{99205C3C-55BB-4467-8CFE-87E9AD97E1B9}">
      <dgm:prSet phldrT="[Text]" custT="1"/>
      <dgm:spPr>
        <a:noFill/>
        <a:ln w="19050">
          <a:solidFill>
            <a:srgbClr val="2744A0"/>
          </a:solidFill>
        </a:ln>
      </dgm:spPr>
      <dgm:t>
        <a:bodyPr/>
        <a:lstStyle/>
        <a:p>
          <a:pPr algn="ctr"/>
          <a:r>
            <a:rPr lang="en-US" sz="1000" b="0" dirty="0">
              <a:solidFill>
                <a:srgbClr val="FF0000"/>
              </a:solidFill>
              <a:latin typeface="BreuerText" panose="02000506040000020004"/>
            </a:rPr>
            <a:t>The cost of RCC roofing goes at a higher scale, which makes CC sheets the most preferable roofing material with a Lower Price.</a:t>
          </a:r>
          <a:endParaRPr lang="en-IN" sz="1000" b="0" dirty="0">
            <a:solidFill>
              <a:srgbClr val="FF0000"/>
            </a:solidFill>
          </a:endParaRPr>
        </a:p>
      </dgm:t>
    </dgm:pt>
    <dgm:pt modelId="{9C2E4CD0-7395-4675-B7C4-F72BA2461BB0}" type="parTrans" cxnId="{2914F467-4831-449C-AD57-A9952BE3F2AF}">
      <dgm:prSet/>
      <dgm:spPr/>
      <dgm:t>
        <a:bodyPr/>
        <a:lstStyle/>
        <a:p>
          <a:endParaRPr lang="en-IN" b="0"/>
        </a:p>
      </dgm:t>
    </dgm:pt>
    <dgm:pt modelId="{E61F5ACD-169F-4E60-AA66-DCDC9A6DC456}" type="sibTrans" cxnId="{2914F467-4831-449C-AD57-A9952BE3F2AF}">
      <dgm:prSet/>
      <dgm:spPr/>
      <dgm:t>
        <a:bodyPr/>
        <a:lstStyle/>
        <a:p>
          <a:endParaRPr lang="en-IN" b="0"/>
        </a:p>
      </dgm:t>
    </dgm:pt>
    <dgm:pt modelId="{CBA40A8B-F01E-406F-AAD5-EA394AD9DC6D}" type="pres">
      <dgm:prSet presAssocID="{1E62FA70-CA19-49A9-B30B-0E046D4DBB75}" presName="Name0" presStyleCnt="0">
        <dgm:presLayoutVars>
          <dgm:dir/>
          <dgm:resizeHandles val="exact"/>
        </dgm:presLayoutVars>
      </dgm:prSet>
      <dgm:spPr/>
    </dgm:pt>
    <dgm:pt modelId="{33AF9DAA-E5E4-4C55-95D4-DDF06E3A9252}" type="pres">
      <dgm:prSet presAssocID="{3CBBE93D-78B4-4FD5-9A88-DF76F6795388}" presName="parTxOnly" presStyleLbl="node1" presStyleIdx="0" presStyleCnt="3">
        <dgm:presLayoutVars>
          <dgm:bulletEnabled val="1"/>
        </dgm:presLayoutVars>
      </dgm:prSet>
      <dgm:spPr/>
    </dgm:pt>
    <dgm:pt modelId="{1A4CC177-4742-41FF-B2D8-DAA55F96A6D2}" type="pres">
      <dgm:prSet presAssocID="{124F0ECE-531D-4A29-9502-58EBFCA5D755}" presName="parSpace" presStyleCnt="0"/>
      <dgm:spPr/>
    </dgm:pt>
    <dgm:pt modelId="{53E59CF2-E04D-477A-8320-5B24D04E3DC6}" type="pres">
      <dgm:prSet presAssocID="{FDD99AD6-DE2B-4800-B25A-A7D06FD9F4A2}" presName="parTxOnly" presStyleLbl="node1" presStyleIdx="1" presStyleCnt="3">
        <dgm:presLayoutVars>
          <dgm:bulletEnabled val="1"/>
        </dgm:presLayoutVars>
      </dgm:prSet>
      <dgm:spPr/>
    </dgm:pt>
    <dgm:pt modelId="{4F6B8330-33E1-46D5-8CC3-0E09AA7E8FC7}" type="pres">
      <dgm:prSet presAssocID="{87F936EF-DD66-467D-A6E8-75C40ECE0EED}" presName="parSpace" presStyleCnt="0"/>
      <dgm:spPr/>
    </dgm:pt>
    <dgm:pt modelId="{EC178573-39C4-444C-8E03-293E6CB2A919}" type="pres">
      <dgm:prSet presAssocID="{99205C3C-55BB-4467-8CFE-87E9AD97E1B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B3E0F80D-C254-4383-A40C-C900DE77732C}" type="presOf" srcId="{3CBBE93D-78B4-4FD5-9A88-DF76F6795388}" destId="{33AF9DAA-E5E4-4C55-95D4-DDF06E3A9252}" srcOrd="0" destOrd="0" presId="urn:microsoft.com/office/officeart/2005/8/layout/hChevron3"/>
    <dgm:cxn modelId="{1A0A0623-E95C-48D0-9748-20B358841724}" type="presOf" srcId="{FDD99AD6-DE2B-4800-B25A-A7D06FD9F4A2}" destId="{53E59CF2-E04D-477A-8320-5B24D04E3DC6}" srcOrd="0" destOrd="0" presId="urn:microsoft.com/office/officeart/2005/8/layout/hChevron3"/>
    <dgm:cxn modelId="{2914F467-4831-449C-AD57-A9952BE3F2AF}" srcId="{1E62FA70-CA19-49A9-B30B-0E046D4DBB75}" destId="{99205C3C-55BB-4467-8CFE-87E9AD97E1B9}" srcOrd="2" destOrd="0" parTransId="{9C2E4CD0-7395-4675-B7C4-F72BA2461BB0}" sibTransId="{E61F5ACD-169F-4E60-AA66-DCDC9A6DC456}"/>
    <dgm:cxn modelId="{15A43674-59B7-493C-B1C1-75C76B0BB647}" srcId="{1E62FA70-CA19-49A9-B30B-0E046D4DBB75}" destId="{FDD99AD6-DE2B-4800-B25A-A7D06FD9F4A2}" srcOrd="1" destOrd="0" parTransId="{9C2A8516-62F0-435B-B9F7-657253DC8BEC}" sibTransId="{87F936EF-DD66-467D-A6E8-75C40ECE0EED}"/>
    <dgm:cxn modelId="{56DD6356-BD62-40E1-8116-AB51C72C6F02}" type="presOf" srcId="{99205C3C-55BB-4467-8CFE-87E9AD97E1B9}" destId="{EC178573-39C4-444C-8E03-293E6CB2A919}" srcOrd="0" destOrd="0" presId="urn:microsoft.com/office/officeart/2005/8/layout/hChevron3"/>
    <dgm:cxn modelId="{FF36DB9F-D855-4D07-9E61-F2029B6B9333}" srcId="{1E62FA70-CA19-49A9-B30B-0E046D4DBB75}" destId="{3CBBE93D-78B4-4FD5-9A88-DF76F6795388}" srcOrd="0" destOrd="0" parTransId="{9F96DB31-622F-495D-B2CA-E09E1DFC71CA}" sibTransId="{124F0ECE-531D-4A29-9502-58EBFCA5D755}"/>
    <dgm:cxn modelId="{605767CC-3D1F-463A-9E4F-457ED84E94FD}" type="presOf" srcId="{1E62FA70-CA19-49A9-B30B-0E046D4DBB75}" destId="{CBA40A8B-F01E-406F-AAD5-EA394AD9DC6D}" srcOrd="0" destOrd="0" presId="urn:microsoft.com/office/officeart/2005/8/layout/hChevron3"/>
    <dgm:cxn modelId="{A70C6A55-09AC-4B4C-971E-CBB1C8A38B3D}" type="presParOf" srcId="{CBA40A8B-F01E-406F-AAD5-EA394AD9DC6D}" destId="{33AF9DAA-E5E4-4C55-95D4-DDF06E3A9252}" srcOrd="0" destOrd="0" presId="urn:microsoft.com/office/officeart/2005/8/layout/hChevron3"/>
    <dgm:cxn modelId="{EF44D2B1-FC38-4A55-9C4F-8499B80C9B42}" type="presParOf" srcId="{CBA40A8B-F01E-406F-AAD5-EA394AD9DC6D}" destId="{1A4CC177-4742-41FF-B2D8-DAA55F96A6D2}" srcOrd="1" destOrd="0" presId="urn:microsoft.com/office/officeart/2005/8/layout/hChevron3"/>
    <dgm:cxn modelId="{728A1D4E-7B24-4277-B197-9C45B938C58E}" type="presParOf" srcId="{CBA40A8B-F01E-406F-AAD5-EA394AD9DC6D}" destId="{53E59CF2-E04D-477A-8320-5B24D04E3DC6}" srcOrd="2" destOrd="0" presId="urn:microsoft.com/office/officeart/2005/8/layout/hChevron3"/>
    <dgm:cxn modelId="{953A1A4E-D4A8-4DFC-8903-53FB8D6584A4}" type="presParOf" srcId="{CBA40A8B-F01E-406F-AAD5-EA394AD9DC6D}" destId="{4F6B8330-33E1-46D5-8CC3-0E09AA7E8FC7}" srcOrd="3" destOrd="0" presId="urn:microsoft.com/office/officeart/2005/8/layout/hChevron3"/>
    <dgm:cxn modelId="{1090CFC7-6CEE-4127-9684-3C6D1A80E9F5}" type="presParOf" srcId="{CBA40A8B-F01E-406F-AAD5-EA394AD9DC6D}" destId="{EC178573-39C4-444C-8E03-293E6CB2A919}" srcOrd="4" destOrd="0" presId="urn:microsoft.com/office/officeart/2005/8/layout/hChevron3"/>
  </dgm:cxnLst>
  <dgm:bg/>
  <dgm:whole>
    <a:ln w="28575"/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5157D2-D8C1-404C-B83A-FBB3629878C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14E077-D863-4956-AE1F-7B152C156B20}" type="asst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Urban</a:t>
          </a:r>
          <a:endParaRPr lang="en-IN" sz="1000" dirty="0"/>
        </a:p>
      </dgm:t>
    </dgm:pt>
    <dgm:pt modelId="{1E01F29B-AB4E-4EB7-B274-5D8ED04E7C31}" type="parTrans" cxnId="{A571C691-32AC-4DD9-93C4-DE6448E01F55}">
      <dgm:prSet/>
      <dgm:spPr/>
      <dgm:t>
        <a:bodyPr/>
        <a:lstStyle/>
        <a:p>
          <a:endParaRPr lang="en-IN"/>
        </a:p>
      </dgm:t>
    </dgm:pt>
    <dgm:pt modelId="{3546A8E1-75EE-47D4-8A97-DF1E31DF3B86}" type="sibTrans" cxnId="{A571C691-32AC-4DD9-93C4-DE6448E01F55}">
      <dgm:prSet/>
      <dgm:spPr/>
      <dgm:t>
        <a:bodyPr/>
        <a:lstStyle/>
        <a:p>
          <a:endParaRPr lang="en-IN"/>
        </a:p>
      </dgm:t>
    </dgm:pt>
    <dgm:pt modelId="{7AA28C5D-BA8B-498B-ACD8-54FB8F70A785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North</a:t>
          </a:r>
          <a:endParaRPr lang="en-IN" sz="1000" dirty="0"/>
        </a:p>
      </dgm:t>
    </dgm:pt>
    <dgm:pt modelId="{BF38A4E6-1656-4681-824F-E0E8359A4493}" type="parTrans" cxnId="{675A1FD0-5D47-4663-9EB8-8A13A60FD03D}">
      <dgm:prSet/>
      <dgm:spPr/>
      <dgm:t>
        <a:bodyPr/>
        <a:lstStyle/>
        <a:p>
          <a:endParaRPr lang="en-IN"/>
        </a:p>
      </dgm:t>
    </dgm:pt>
    <dgm:pt modelId="{FC7A9BD8-4336-4BF6-8220-1BF2F25E8377}" type="sibTrans" cxnId="{675A1FD0-5D47-4663-9EB8-8A13A60FD03D}">
      <dgm:prSet/>
      <dgm:spPr/>
      <dgm:t>
        <a:bodyPr/>
        <a:lstStyle/>
        <a:p>
          <a:endParaRPr lang="en-IN"/>
        </a:p>
      </dgm:t>
    </dgm:pt>
    <dgm:pt modelId="{AA7D5C17-27DE-4234-893C-5A61ECF4870D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East</a:t>
          </a:r>
          <a:endParaRPr lang="en-IN" sz="1000" dirty="0"/>
        </a:p>
      </dgm:t>
    </dgm:pt>
    <dgm:pt modelId="{794C6458-C5C4-4699-B88D-17D40A093433}" type="parTrans" cxnId="{CB81CA30-1ECF-41B8-BEBB-E2F2EEDBF5B0}">
      <dgm:prSet/>
      <dgm:spPr/>
      <dgm:t>
        <a:bodyPr/>
        <a:lstStyle/>
        <a:p>
          <a:endParaRPr lang="en-IN"/>
        </a:p>
      </dgm:t>
    </dgm:pt>
    <dgm:pt modelId="{135F2B94-F6BB-48A6-B4C8-D52299DFF629}" type="sibTrans" cxnId="{CB81CA30-1ECF-41B8-BEBB-E2F2EEDBF5B0}">
      <dgm:prSet/>
      <dgm:spPr/>
      <dgm:t>
        <a:bodyPr/>
        <a:lstStyle/>
        <a:p>
          <a:endParaRPr lang="en-IN"/>
        </a:p>
      </dgm:t>
    </dgm:pt>
    <dgm:pt modelId="{6A1544E0-832B-47CF-B45C-3F03F36F0015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South</a:t>
          </a:r>
          <a:endParaRPr lang="en-IN" sz="1000" dirty="0"/>
        </a:p>
      </dgm:t>
    </dgm:pt>
    <dgm:pt modelId="{1586FD6B-2835-4AD2-B84E-99A9D7C6703F}" type="parTrans" cxnId="{B05E2424-FE5A-4916-B7D5-792904788753}">
      <dgm:prSet/>
      <dgm:spPr/>
      <dgm:t>
        <a:bodyPr/>
        <a:lstStyle/>
        <a:p>
          <a:endParaRPr lang="en-IN"/>
        </a:p>
      </dgm:t>
    </dgm:pt>
    <dgm:pt modelId="{52A59579-722B-475D-9915-73FF627ABAD2}" type="sibTrans" cxnId="{B05E2424-FE5A-4916-B7D5-792904788753}">
      <dgm:prSet/>
      <dgm:spPr/>
      <dgm:t>
        <a:bodyPr/>
        <a:lstStyle/>
        <a:p>
          <a:endParaRPr lang="en-IN"/>
        </a:p>
      </dgm:t>
    </dgm:pt>
    <dgm:pt modelId="{E8D4DBDC-2541-4E50-A5C6-3E6543441101}">
      <dgm:prSet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West</a:t>
          </a:r>
          <a:endParaRPr lang="en-IN" sz="1000" dirty="0"/>
        </a:p>
      </dgm:t>
    </dgm:pt>
    <dgm:pt modelId="{46012620-6FE7-408F-867D-F84E09FD789D}" type="parTrans" cxnId="{273F3474-2493-4781-B521-FEBE52DD4C4E}">
      <dgm:prSet/>
      <dgm:spPr/>
      <dgm:t>
        <a:bodyPr/>
        <a:lstStyle/>
        <a:p>
          <a:endParaRPr lang="en-IN"/>
        </a:p>
      </dgm:t>
    </dgm:pt>
    <dgm:pt modelId="{B3E50D92-2EBE-4B1E-87C6-0B5E5E141B6B}" type="sibTrans" cxnId="{273F3474-2493-4781-B521-FEBE52DD4C4E}">
      <dgm:prSet/>
      <dgm:spPr/>
      <dgm:t>
        <a:bodyPr/>
        <a:lstStyle/>
        <a:p>
          <a:endParaRPr lang="en-IN"/>
        </a:p>
      </dgm:t>
    </dgm:pt>
    <dgm:pt modelId="{721CBCD5-849B-4881-A7F0-067CEF1B2058}" type="pres">
      <dgm:prSet presAssocID="{975157D2-D8C1-404C-B83A-FBB3629878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A898E7-1793-4714-AC24-EA2D14832BD8}" type="pres">
      <dgm:prSet presAssocID="{1614E077-D863-4956-AE1F-7B152C156B20}" presName="hierRoot1" presStyleCnt="0">
        <dgm:presLayoutVars>
          <dgm:hierBranch val="init"/>
        </dgm:presLayoutVars>
      </dgm:prSet>
      <dgm:spPr/>
    </dgm:pt>
    <dgm:pt modelId="{3CC53F0C-F7F1-46B6-A434-D58E74485592}" type="pres">
      <dgm:prSet presAssocID="{1614E077-D863-4956-AE1F-7B152C156B20}" presName="rootComposite1" presStyleCnt="0"/>
      <dgm:spPr/>
    </dgm:pt>
    <dgm:pt modelId="{8BCF4D53-0200-477A-BE57-7E2B186B1329}" type="pres">
      <dgm:prSet presAssocID="{1614E077-D863-4956-AE1F-7B152C156B20}" presName="rootText1" presStyleLbl="node0" presStyleIdx="0" presStyleCnt="1" custScaleX="71411" custScaleY="56267">
        <dgm:presLayoutVars>
          <dgm:chPref val="3"/>
        </dgm:presLayoutVars>
      </dgm:prSet>
      <dgm:spPr/>
    </dgm:pt>
    <dgm:pt modelId="{3963B2B5-4D38-41AA-818D-308E65E22ABA}" type="pres">
      <dgm:prSet presAssocID="{1614E077-D863-4956-AE1F-7B152C156B20}" presName="rootConnector1" presStyleLbl="asst0" presStyleIdx="0" presStyleCnt="0"/>
      <dgm:spPr/>
    </dgm:pt>
    <dgm:pt modelId="{71A995A0-A003-48AC-9043-C258706FC6B9}" type="pres">
      <dgm:prSet presAssocID="{1614E077-D863-4956-AE1F-7B152C156B20}" presName="hierChild2" presStyleCnt="0"/>
      <dgm:spPr/>
    </dgm:pt>
    <dgm:pt modelId="{9135D900-81E7-47D9-87BC-BE24A36A2CCB}" type="pres">
      <dgm:prSet presAssocID="{BF38A4E6-1656-4681-824F-E0E8359A4493}" presName="Name37" presStyleLbl="parChTrans1D2" presStyleIdx="0" presStyleCnt="4"/>
      <dgm:spPr/>
    </dgm:pt>
    <dgm:pt modelId="{4A97E09A-2C1B-4389-8C31-F8A3F61E8D9C}" type="pres">
      <dgm:prSet presAssocID="{7AA28C5D-BA8B-498B-ACD8-54FB8F70A785}" presName="hierRoot2" presStyleCnt="0">
        <dgm:presLayoutVars>
          <dgm:hierBranch val="init"/>
        </dgm:presLayoutVars>
      </dgm:prSet>
      <dgm:spPr/>
    </dgm:pt>
    <dgm:pt modelId="{70DF0FDE-943E-455F-B4B6-A6FEB5592B39}" type="pres">
      <dgm:prSet presAssocID="{7AA28C5D-BA8B-498B-ACD8-54FB8F70A785}" presName="rootComposite" presStyleCnt="0"/>
      <dgm:spPr/>
    </dgm:pt>
    <dgm:pt modelId="{35A0E248-F3E7-4C0C-80D8-86308063795A}" type="pres">
      <dgm:prSet presAssocID="{7AA28C5D-BA8B-498B-ACD8-54FB8F70A785}" presName="rootText" presStyleLbl="node2" presStyleIdx="0" presStyleCnt="4" custScaleX="71411" custScaleY="56267">
        <dgm:presLayoutVars>
          <dgm:chPref val="3"/>
        </dgm:presLayoutVars>
      </dgm:prSet>
      <dgm:spPr/>
    </dgm:pt>
    <dgm:pt modelId="{7C8D1DD2-ED69-4E41-BC31-6A6D32D3FCDD}" type="pres">
      <dgm:prSet presAssocID="{7AA28C5D-BA8B-498B-ACD8-54FB8F70A785}" presName="rootConnector" presStyleLbl="node2" presStyleIdx="0" presStyleCnt="4"/>
      <dgm:spPr/>
    </dgm:pt>
    <dgm:pt modelId="{32F4FDEA-08A3-4D35-B49B-2585704A026D}" type="pres">
      <dgm:prSet presAssocID="{7AA28C5D-BA8B-498B-ACD8-54FB8F70A785}" presName="hierChild4" presStyleCnt="0"/>
      <dgm:spPr/>
    </dgm:pt>
    <dgm:pt modelId="{E3C352A7-B509-4A4B-B3D2-7D2E44DE1A89}" type="pres">
      <dgm:prSet presAssocID="{7AA28C5D-BA8B-498B-ACD8-54FB8F70A785}" presName="hierChild5" presStyleCnt="0"/>
      <dgm:spPr/>
    </dgm:pt>
    <dgm:pt modelId="{9FD8EA00-38F7-46EF-9D13-E8D89E7B11D7}" type="pres">
      <dgm:prSet presAssocID="{794C6458-C5C4-4699-B88D-17D40A093433}" presName="Name37" presStyleLbl="parChTrans1D2" presStyleIdx="1" presStyleCnt="4"/>
      <dgm:spPr/>
    </dgm:pt>
    <dgm:pt modelId="{526850EB-24AD-4D01-B8C6-6C6966E1AC4D}" type="pres">
      <dgm:prSet presAssocID="{AA7D5C17-27DE-4234-893C-5A61ECF4870D}" presName="hierRoot2" presStyleCnt="0">
        <dgm:presLayoutVars>
          <dgm:hierBranch val="init"/>
        </dgm:presLayoutVars>
      </dgm:prSet>
      <dgm:spPr/>
    </dgm:pt>
    <dgm:pt modelId="{6E999F6F-4C13-422D-9525-D7AA795A2940}" type="pres">
      <dgm:prSet presAssocID="{AA7D5C17-27DE-4234-893C-5A61ECF4870D}" presName="rootComposite" presStyleCnt="0"/>
      <dgm:spPr/>
    </dgm:pt>
    <dgm:pt modelId="{6FE78141-A1B8-4A29-BD84-7A6BEE76872B}" type="pres">
      <dgm:prSet presAssocID="{AA7D5C17-27DE-4234-893C-5A61ECF4870D}" presName="rootText" presStyleLbl="node2" presStyleIdx="1" presStyleCnt="4" custScaleX="71411" custScaleY="56267">
        <dgm:presLayoutVars>
          <dgm:chPref val="3"/>
        </dgm:presLayoutVars>
      </dgm:prSet>
      <dgm:spPr/>
    </dgm:pt>
    <dgm:pt modelId="{B28FA829-05BF-41CC-A149-26B9E04DB64F}" type="pres">
      <dgm:prSet presAssocID="{AA7D5C17-27DE-4234-893C-5A61ECF4870D}" presName="rootConnector" presStyleLbl="node2" presStyleIdx="1" presStyleCnt="4"/>
      <dgm:spPr/>
    </dgm:pt>
    <dgm:pt modelId="{A52D00BF-603E-44AC-9488-A688F8A01E31}" type="pres">
      <dgm:prSet presAssocID="{AA7D5C17-27DE-4234-893C-5A61ECF4870D}" presName="hierChild4" presStyleCnt="0"/>
      <dgm:spPr/>
    </dgm:pt>
    <dgm:pt modelId="{5FF75F75-D5F9-459D-A420-28863F8C53FF}" type="pres">
      <dgm:prSet presAssocID="{AA7D5C17-27DE-4234-893C-5A61ECF4870D}" presName="hierChild5" presStyleCnt="0"/>
      <dgm:spPr/>
    </dgm:pt>
    <dgm:pt modelId="{CE134995-6FEF-41C3-8422-096B8D4BB5CE}" type="pres">
      <dgm:prSet presAssocID="{1586FD6B-2835-4AD2-B84E-99A9D7C6703F}" presName="Name37" presStyleLbl="parChTrans1D2" presStyleIdx="2" presStyleCnt="4"/>
      <dgm:spPr/>
    </dgm:pt>
    <dgm:pt modelId="{D3650ED7-FAB0-4F91-AE4F-37D9045A7A8C}" type="pres">
      <dgm:prSet presAssocID="{6A1544E0-832B-47CF-B45C-3F03F36F0015}" presName="hierRoot2" presStyleCnt="0">
        <dgm:presLayoutVars>
          <dgm:hierBranch val="init"/>
        </dgm:presLayoutVars>
      </dgm:prSet>
      <dgm:spPr/>
    </dgm:pt>
    <dgm:pt modelId="{3DEE4AD0-E322-44D5-871E-87E597C63A68}" type="pres">
      <dgm:prSet presAssocID="{6A1544E0-832B-47CF-B45C-3F03F36F0015}" presName="rootComposite" presStyleCnt="0"/>
      <dgm:spPr/>
    </dgm:pt>
    <dgm:pt modelId="{832B61C7-FAC5-466F-87FD-05AD34B8C764}" type="pres">
      <dgm:prSet presAssocID="{6A1544E0-832B-47CF-B45C-3F03F36F0015}" presName="rootText" presStyleLbl="node2" presStyleIdx="2" presStyleCnt="4" custScaleX="71411" custScaleY="56267">
        <dgm:presLayoutVars>
          <dgm:chPref val="3"/>
        </dgm:presLayoutVars>
      </dgm:prSet>
      <dgm:spPr/>
    </dgm:pt>
    <dgm:pt modelId="{8E74DC6E-B94F-40FF-89D0-785B5A816C9E}" type="pres">
      <dgm:prSet presAssocID="{6A1544E0-832B-47CF-B45C-3F03F36F0015}" presName="rootConnector" presStyleLbl="node2" presStyleIdx="2" presStyleCnt="4"/>
      <dgm:spPr/>
    </dgm:pt>
    <dgm:pt modelId="{A71FE6A2-7B88-4CA8-B3D8-71B2B8AC4D82}" type="pres">
      <dgm:prSet presAssocID="{6A1544E0-832B-47CF-B45C-3F03F36F0015}" presName="hierChild4" presStyleCnt="0"/>
      <dgm:spPr/>
    </dgm:pt>
    <dgm:pt modelId="{B448CBE5-539A-4DCF-AA56-F9D18530F8F9}" type="pres">
      <dgm:prSet presAssocID="{6A1544E0-832B-47CF-B45C-3F03F36F0015}" presName="hierChild5" presStyleCnt="0"/>
      <dgm:spPr/>
    </dgm:pt>
    <dgm:pt modelId="{AB0C2288-FB30-45DD-8718-FB6EE7E67115}" type="pres">
      <dgm:prSet presAssocID="{46012620-6FE7-408F-867D-F84E09FD789D}" presName="Name37" presStyleLbl="parChTrans1D2" presStyleIdx="3" presStyleCnt="4"/>
      <dgm:spPr/>
    </dgm:pt>
    <dgm:pt modelId="{3F807CA1-106D-4B59-930E-17063CEB469F}" type="pres">
      <dgm:prSet presAssocID="{E8D4DBDC-2541-4E50-A5C6-3E6543441101}" presName="hierRoot2" presStyleCnt="0">
        <dgm:presLayoutVars>
          <dgm:hierBranch val="init"/>
        </dgm:presLayoutVars>
      </dgm:prSet>
      <dgm:spPr/>
    </dgm:pt>
    <dgm:pt modelId="{8733BFDF-E36C-48BB-9EF5-88D8CEACB457}" type="pres">
      <dgm:prSet presAssocID="{E8D4DBDC-2541-4E50-A5C6-3E6543441101}" presName="rootComposite" presStyleCnt="0"/>
      <dgm:spPr/>
    </dgm:pt>
    <dgm:pt modelId="{602869AA-1A58-477E-919A-A8B2C6B56AD6}" type="pres">
      <dgm:prSet presAssocID="{E8D4DBDC-2541-4E50-A5C6-3E6543441101}" presName="rootText" presStyleLbl="node2" presStyleIdx="3" presStyleCnt="4" custScaleX="71411" custScaleY="56267">
        <dgm:presLayoutVars>
          <dgm:chPref val="3"/>
        </dgm:presLayoutVars>
      </dgm:prSet>
      <dgm:spPr/>
    </dgm:pt>
    <dgm:pt modelId="{B3A0AA18-CE74-4AEE-A3B0-02DE41DB0D11}" type="pres">
      <dgm:prSet presAssocID="{E8D4DBDC-2541-4E50-A5C6-3E6543441101}" presName="rootConnector" presStyleLbl="node2" presStyleIdx="3" presStyleCnt="4"/>
      <dgm:spPr/>
    </dgm:pt>
    <dgm:pt modelId="{FF0055E1-0614-4BBA-B9DB-72A159B29CD7}" type="pres">
      <dgm:prSet presAssocID="{E8D4DBDC-2541-4E50-A5C6-3E6543441101}" presName="hierChild4" presStyleCnt="0"/>
      <dgm:spPr/>
    </dgm:pt>
    <dgm:pt modelId="{B5C09D5A-79E2-4FE8-9948-D4AFFD72DAAD}" type="pres">
      <dgm:prSet presAssocID="{E8D4DBDC-2541-4E50-A5C6-3E6543441101}" presName="hierChild5" presStyleCnt="0"/>
      <dgm:spPr/>
    </dgm:pt>
    <dgm:pt modelId="{EE43503C-83C6-45D2-9521-C822871DA05B}" type="pres">
      <dgm:prSet presAssocID="{1614E077-D863-4956-AE1F-7B152C156B20}" presName="hierChild3" presStyleCnt="0"/>
      <dgm:spPr/>
    </dgm:pt>
  </dgm:ptLst>
  <dgm:cxnLst>
    <dgm:cxn modelId="{72734C0B-B1CD-40E2-983B-034889C287FE}" type="presOf" srcId="{6A1544E0-832B-47CF-B45C-3F03F36F0015}" destId="{832B61C7-FAC5-466F-87FD-05AD34B8C764}" srcOrd="0" destOrd="0" presId="urn:microsoft.com/office/officeart/2005/8/layout/orgChart1"/>
    <dgm:cxn modelId="{95C81520-C6AC-403A-ADDB-43B4DA8E868A}" type="presOf" srcId="{1614E077-D863-4956-AE1F-7B152C156B20}" destId="{8BCF4D53-0200-477A-BE57-7E2B186B1329}" srcOrd="0" destOrd="0" presId="urn:microsoft.com/office/officeart/2005/8/layout/orgChart1"/>
    <dgm:cxn modelId="{EA6B2922-D43D-4E70-8E4E-FA8B173C3526}" type="presOf" srcId="{6A1544E0-832B-47CF-B45C-3F03F36F0015}" destId="{8E74DC6E-B94F-40FF-89D0-785B5A816C9E}" srcOrd="1" destOrd="0" presId="urn:microsoft.com/office/officeart/2005/8/layout/orgChart1"/>
    <dgm:cxn modelId="{B05E2424-FE5A-4916-B7D5-792904788753}" srcId="{1614E077-D863-4956-AE1F-7B152C156B20}" destId="{6A1544E0-832B-47CF-B45C-3F03F36F0015}" srcOrd="2" destOrd="0" parTransId="{1586FD6B-2835-4AD2-B84E-99A9D7C6703F}" sibTransId="{52A59579-722B-475D-9915-73FF627ABAD2}"/>
    <dgm:cxn modelId="{1020FD2B-208F-4C73-9C6E-8D98F24F2205}" type="presOf" srcId="{E8D4DBDC-2541-4E50-A5C6-3E6543441101}" destId="{B3A0AA18-CE74-4AEE-A3B0-02DE41DB0D11}" srcOrd="1" destOrd="0" presId="urn:microsoft.com/office/officeart/2005/8/layout/orgChart1"/>
    <dgm:cxn modelId="{CB81CA30-1ECF-41B8-BEBB-E2F2EEDBF5B0}" srcId="{1614E077-D863-4956-AE1F-7B152C156B20}" destId="{AA7D5C17-27DE-4234-893C-5A61ECF4870D}" srcOrd="1" destOrd="0" parTransId="{794C6458-C5C4-4699-B88D-17D40A093433}" sibTransId="{135F2B94-F6BB-48A6-B4C8-D52299DFF629}"/>
    <dgm:cxn modelId="{ED7BA237-2215-4522-94BA-9E0A3AFFB24C}" type="presOf" srcId="{7AA28C5D-BA8B-498B-ACD8-54FB8F70A785}" destId="{35A0E248-F3E7-4C0C-80D8-86308063795A}" srcOrd="0" destOrd="0" presId="urn:microsoft.com/office/officeart/2005/8/layout/orgChart1"/>
    <dgm:cxn modelId="{C267DF6D-F34E-4707-A54A-CE65083888D0}" type="presOf" srcId="{AA7D5C17-27DE-4234-893C-5A61ECF4870D}" destId="{6FE78141-A1B8-4A29-BD84-7A6BEE76872B}" srcOrd="0" destOrd="0" presId="urn:microsoft.com/office/officeart/2005/8/layout/orgChart1"/>
    <dgm:cxn modelId="{7A2E5352-FA3F-41C0-A97B-6B161F718DC5}" type="presOf" srcId="{1614E077-D863-4956-AE1F-7B152C156B20}" destId="{3963B2B5-4D38-41AA-818D-308E65E22ABA}" srcOrd="1" destOrd="0" presId="urn:microsoft.com/office/officeart/2005/8/layout/orgChart1"/>
    <dgm:cxn modelId="{273F3474-2493-4781-B521-FEBE52DD4C4E}" srcId="{1614E077-D863-4956-AE1F-7B152C156B20}" destId="{E8D4DBDC-2541-4E50-A5C6-3E6543441101}" srcOrd="3" destOrd="0" parTransId="{46012620-6FE7-408F-867D-F84E09FD789D}" sibTransId="{B3E50D92-2EBE-4B1E-87C6-0B5E5E141B6B}"/>
    <dgm:cxn modelId="{3380F97D-897D-4C84-8B8B-7A350AE477F1}" type="presOf" srcId="{7AA28C5D-BA8B-498B-ACD8-54FB8F70A785}" destId="{7C8D1DD2-ED69-4E41-BC31-6A6D32D3FCDD}" srcOrd="1" destOrd="0" presId="urn:microsoft.com/office/officeart/2005/8/layout/orgChart1"/>
    <dgm:cxn modelId="{F742868C-8674-4C18-A156-F1C2D92DDD2D}" type="presOf" srcId="{AA7D5C17-27DE-4234-893C-5A61ECF4870D}" destId="{B28FA829-05BF-41CC-A149-26B9E04DB64F}" srcOrd="1" destOrd="0" presId="urn:microsoft.com/office/officeart/2005/8/layout/orgChart1"/>
    <dgm:cxn modelId="{A571C691-32AC-4DD9-93C4-DE6448E01F55}" srcId="{975157D2-D8C1-404C-B83A-FBB3629878CB}" destId="{1614E077-D863-4956-AE1F-7B152C156B20}" srcOrd="0" destOrd="0" parTransId="{1E01F29B-AB4E-4EB7-B274-5D8ED04E7C31}" sibTransId="{3546A8E1-75EE-47D4-8A97-DF1E31DF3B86}"/>
    <dgm:cxn modelId="{441CF4A4-096E-4DC5-BBC9-13D024BAE5B1}" type="presOf" srcId="{BF38A4E6-1656-4681-824F-E0E8359A4493}" destId="{9135D900-81E7-47D9-87BC-BE24A36A2CCB}" srcOrd="0" destOrd="0" presId="urn:microsoft.com/office/officeart/2005/8/layout/orgChart1"/>
    <dgm:cxn modelId="{F9E33ABC-6F5A-4277-BC11-A63942F58F34}" type="presOf" srcId="{46012620-6FE7-408F-867D-F84E09FD789D}" destId="{AB0C2288-FB30-45DD-8718-FB6EE7E67115}" srcOrd="0" destOrd="0" presId="urn:microsoft.com/office/officeart/2005/8/layout/orgChart1"/>
    <dgm:cxn modelId="{675A1FD0-5D47-4663-9EB8-8A13A60FD03D}" srcId="{1614E077-D863-4956-AE1F-7B152C156B20}" destId="{7AA28C5D-BA8B-498B-ACD8-54FB8F70A785}" srcOrd="0" destOrd="0" parTransId="{BF38A4E6-1656-4681-824F-E0E8359A4493}" sibTransId="{FC7A9BD8-4336-4BF6-8220-1BF2F25E8377}"/>
    <dgm:cxn modelId="{ACB76BE9-2799-48BE-B685-94D2CB2601D8}" type="presOf" srcId="{794C6458-C5C4-4699-B88D-17D40A093433}" destId="{9FD8EA00-38F7-46EF-9D13-E8D89E7B11D7}" srcOrd="0" destOrd="0" presId="urn:microsoft.com/office/officeart/2005/8/layout/orgChart1"/>
    <dgm:cxn modelId="{DB15D0F4-FEB9-4652-B1CB-FC26E32C4436}" type="presOf" srcId="{975157D2-D8C1-404C-B83A-FBB3629878CB}" destId="{721CBCD5-849B-4881-A7F0-067CEF1B2058}" srcOrd="0" destOrd="0" presId="urn:microsoft.com/office/officeart/2005/8/layout/orgChart1"/>
    <dgm:cxn modelId="{6CD430FA-8A23-468E-AC25-77A421FA55EC}" type="presOf" srcId="{1586FD6B-2835-4AD2-B84E-99A9D7C6703F}" destId="{CE134995-6FEF-41C3-8422-096B8D4BB5CE}" srcOrd="0" destOrd="0" presId="urn:microsoft.com/office/officeart/2005/8/layout/orgChart1"/>
    <dgm:cxn modelId="{9274F3FA-405C-4460-808B-6DF233D5169B}" type="presOf" srcId="{E8D4DBDC-2541-4E50-A5C6-3E6543441101}" destId="{602869AA-1A58-477E-919A-A8B2C6B56AD6}" srcOrd="0" destOrd="0" presId="urn:microsoft.com/office/officeart/2005/8/layout/orgChart1"/>
    <dgm:cxn modelId="{4FA8F079-1498-424C-8D0B-1C4CB118A1F0}" type="presParOf" srcId="{721CBCD5-849B-4881-A7F0-067CEF1B2058}" destId="{1FA898E7-1793-4714-AC24-EA2D14832BD8}" srcOrd="0" destOrd="0" presId="urn:microsoft.com/office/officeart/2005/8/layout/orgChart1"/>
    <dgm:cxn modelId="{C784A1AE-21D8-42FB-875D-694819CE3859}" type="presParOf" srcId="{1FA898E7-1793-4714-AC24-EA2D14832BD8}" destId="{3CC53F0C-F7F1-46B6-A434-D58E74485592}" srcOrd="0" destOrd="0" presId="urn:microsoft.com/office/officeart/2005/8/layout/orgChart1"/>
    <dgm:cxn modelId="{F3C3E0EE-3448-47A8-8734-181600427167}" type="presParOf" srcId="{3CC53F0C-F7F1-46B6-A434-D58E74485592}" destId="{8BCF4D53-0200-477A-BE57-7E2B186B1329}" srcOrd="0" destOrd="0" presId="urn:microsoft.com/office/officeart/2005/8/layout/orgChart1"/>
    <dgm:cxn modelId="{AD9CAB9E-8AB7-4A21-87DF-D18DBC0B76BC}" type="presParOf" srcId="{3CC53F0C-F7F1-46B6-A434-D58E74485592}" destId="{3963B2B5-4D38-41AA-818D-308E65E22ABA}" srcOrd="1" destOrd="0" presId="urn:microsoft.com/office/officeart/2005/8/layout/orgChart1"/>
    <dgm:cxn modelId="{4CCD6087-1027-4445-8B6D-9CDC8C3D71E4}" type="presParOf" srcId="{1FA898E7-1793-4714-AC24-EA2D14832BD8}" destId="{71A995A0-A003-48AC-9043-C258706FC6B9}" srcOrd="1" destOrd="0" presId="urn:microsoft.com/office/officeart/2005/8/layout/orgChart1"/>
    <dgm:cxn modelId="{DE55A946-67B8-4DBD-8F7C-C76A5D062533}" type="presParOf" srcId="{71A995A0-A003-48AC-9043-C258706FC6B9}" destId="{9135D900-81E7-47D9-87BC-BE24A36A2CCB}" srcOrd="0" destOrd="0" presId="urn:microsoft.com/office/officeart/2005/8/layout/orgChart1"/>
    <dgm:cxn modelId="{6B8B01A7-4C3B-4708-866E-4AF01F110253}" type="presParOf" srcId="{71A995A0-A003-48AC-9043-C258706FC6B9}" destId="{4A97E09A-2C1B-4389-8C31-F8A3F61E8D9C}" srcOrd="1" destOrd="0" presId="urn:microsoft.com/office/officeart/2005/8/layout/orgChart1"/>
    <dgm:cxn modelId="{129B2FD1-D46D-4D14-94D3-86891EE02217}" type="presParOf" srcId="{4A97E09A-2C1B-4389-8C31-F8A3F61E8D9C}" destId="{70DF0FDE-943E-455F-B4B6-A6FEB5592B39}" srcOrd="0" destOrd="0" presId="urn:microsoft.com/office/officeart/2005/8/layout/orgChart1"/>
    <dgm:cxn modelId="{7423DD66-FC14-43D2-961B-B90CB58CF119}" type="presParOf" srcId="{70DF0FDE-943E-455F-B4B6-A6FEB5592B39}" destId="{35A0E248-F3E7-4C0C-80D8-86308063795A}" srcOrd="0" destOrd="0" presId="urn:microsoft.com/office/officeart/2005/8/layout/orgChart1"/>
    <dgm:cxn modelId="{DAD35B71-A673-4A05-A2D2-FBB7ED245EAC}" type="presParOf" srcId="{70DF0FDE-943E-455F-B4B6-A6FEB5592B39}" destId="{7C8D1DD2-ED69-4E41-BC31-6A6D32D3FCDD}" srcOrd="1" destOrd="0" presId="urn:microsoft.com/office/officeart/2005/8/layout/orgChart1"/>
    <dgm:cxn modelId="{94F15592-4738-4318-94E8-3E1F4382ECB1}" type="presParOf" srcId="{4A97E09A-2C1B-4389-8C31-F8A3F61E8D9C}" destId="{32F4FDEA-08A3-4D35-B49B-2585704A026D}" srcOrd="1" destOrd="0" presId="urn:microsoft.com/office/officeart/2005/8/layout/orgChart1"/>
    <dgm:cxn modelId="{CB38A162-82AF-4D7F-B1C9-06FBD3CD37AE}" type="presParOf" srcId="{4A97E09A-2C1B-4389-8C31-F8A3F61E8D9C}" destId="{E3C352A7-B509-4A4B-B3D2-7D2E44DE1A89}" srcOrd="2" destOrd="0" presId="urn:microsoft.com/office/officeart/2005/8/layout/orgChart1"/>
    <dgm:cxn modelId="{ED98125A-7D75-49B7-A7AC-9322CC16D285}" type="presParOf" srcId="{71A995A0-A003-48AC-9043-C258706FC6B9}" destId="{9FD8EA00-38F7-46EF-9D13-E8D89E7B11D7}" srcOrd="2" destOrd="0" presId="urn:microsoft.com/office/officeart/2005/8/layout/orgChart1"/>
    <dgm:cxn modelId="{60C63B8C-B2F1-44B7-98C7-622D2EAA8890}" type="presParOf" srcId="{71A995A0-A003-48AC-9043-C258706FC6B9}" destId="{526850EB-24AD-4D01-B8C6-6C6966E1AC4D}" srcOrd="3" destOrd="0" presId="urn:microsoft.com/office/officeart/2005/8/layout/orgChart1"/>
    <dgm:cxn modelId="{53D2ECB9-AEAF-4E64-A38D-0CB1DE786507}" type="presParOf" srcId="{526850EB-24AD-4D01-B8C6-6C6966E1AC4D}" destId="{6E999F6F-4C13-422D-9525-D7AA795A2940}" srcOrd="0" destOrd="0" presId="urn:microsoft.com/office/officeart/2005/8/layout/orgChart1"/>
    <dgm:cxn modelId="{8F1E2E46-CC14-464D-8355-32A6CEAF85C6}" type="presParOf" srcId="{6E999F6F-4C13-422D-9525-D7AA795A2940}" destId="{6FE78141-A1B8-4A29-BD84-7A6BEE76872B}" srcOrd="0" destOrd="0" presId="urn:microsoft.com/office/officeart/2005/8/layout/orgChart1"/>
    <dgm:cxn modelId="{19FFF6B4-17DF-4510-884F-7B4F6AE41A4D}" type="presParOf" srcId="{6E999F6F-4C13-422D-9525-D7AA795A2940}" destId="{B28FA829-05BF-41CC-A149-26B9E04DB64F}" srcOrd="1" destOrd="0" presId="urn:microsoft.com/office/officeart/2005/8/layout/orgChart1"/>
    <dgm:cxn modelId="{6516C468-EB46-457B-A78E-6E42230FD621}" type="presParOf" srcId="{526850EB-24AD-4D01-B8C6-6C6966E1AC4D}" destId="{A52D00BF-603E-44AC-9488-A688F8A01E31}" srcOrd="1" destOrd="0" presId="urn:microsoft.com/office/officeart/2005/8/layout/orgChart1"/>
    <dgm:cxn modelId="{027D64C1-C128-47BD-BA2D-C225ED270FF5}" type="presParOf" srcId="{526850EB-24AD-4D01-B8C6-6C6966E1AC4D}" destId="{5FF75F75-D5F9-459D-A420-28863F8C53FF}" srcOrd="2" destOrd="0" presId="urn:microsoft.com/office/officeart/2005/8/layout/orgChart1"/>
    <dgm:cxn modelId="{DED436ED-AA66-4B33-B6D3-C119ED7A5D47}" type="presParOf" srcId="{71A995A0-A003-48AC-9043-C258706FC6B9}" destId="{CE134995-6FEF-41C3-8422-096B8D4BB5CE}" srcOrd="4" destOrd="0" presId="urn:microsoft.com/office/officeart/2005/8/layout/orgChart1"/>
    <dgm:cxn modelId="{A620DB29-E919-483C-A16E-35AD95A56EA0}" type="presParOf" srcId="{71A995A0-A003-48AC-9043-C258706FC6B9}" destId="{D3650ED7-FAB0-4F91-AE4F-37D9045A7A8C}" srcOrd="5" destOrd="0" presId="urn:microsoft.com/office/officeart/2005/8/layout/orgChart1"/>
    <dgm:cxn modelId="{A68681CF-B324-4FEA-B58F-53D2F560EDEA}" type="presParOf" srcId="{D3650ED7-FAB0-4F91-AE4F-37D9045A7A8C}" destId="{3DEE4AD0-E322-44D5-871E-87E597C63A68}" srcOrd="0" destOrd="0" presId="urn:microsoft.com/office/officeart/2005/8/layout/orgChart1"/>
    <dgm:cxn modelId="{5B9567C2-B3C3-447B-9119-25191F3A753E}" type="presParOf" srcId="{3DEE4AD0-E322-44D5-871E-87E597C63A68}" destId="{832B61C7-FAC5-466F-87FD-05AD34B8C764}" srcOrd="0" destOrd="0" presId="urn:microsoft.com/office/officeart/2005/8/layout/orgChart1"/>
    <dgm:cxn modelId="{0685CC44-C5C5-4D85-A424-3D5A045B7EA2}" type="presParOf" srcId="{3DEE4AD0-E322-44D5-871E-87E597C63A68}" destId="{8E74DC6E-B94F-40FF-89D0-785B5A816C9E}" srcOrd="1" destOrd="0" presId="urn:microsoft.com/office/officeart/2005/8/layout/orgChart1"/>
    <dgm:cxn modelId="{13B10E3F-1446-49D6-9DD8-D85B3C60A404}" type="presParOf" srcId="{D3650ED7-FAB0-4F91-AE4F-37D9045A7A8C}" destId="{A71FE6A2-7B88-4CA8-B3D8-71B2B8AC4D82}" srcOrd="1" destOrd="0" presId="urn:microsoft.com/office/officeart/2005/8/layout/orgChart1"/>
    <dgm:cxn modelId="{903089C6-3B56-4005-9E6C-379E8756EA27}" type="presParOf" srcId="{D3650ED7-FAB0-4F91-AE4F-37D9045A7A8C}" destId="{B448CBE5-539A-4DCF-AA56-F9D18530F8F9}" srcOrd="2" destOrd="0" presId="urn:microsoft.com/office/officeart/2005/8/layout/orgChart1"/>
    <dgm:cxn modelId="{CC812C3E-53A0-46AB-A332-A7043D4D45E5}" type="presParOf" srcId="{71A995A0-A003-48AC-9043-C258706FC6B9}" destId="{AB0C2288-FB30-45DD-8718-FB6EE7E67115}" srcOrd="6" destOrd="0" presId="urn:microsoft.com/office/officeart/2005/8/layout/orgChart1"/>
    <dgm:cxn modelId="{E6790700-BAD6-4FDB-9673-4C248051ADFC}" type="presParOf" srcId="{71A995A0-A003-48AC-9043-C258706FC6B9}" destId="{3F807CA1-106D-4B59-930E-17063CEB469F}" srcOrd="7" destOrd="0" presId="urn:microsoft.com/office/officeart/2005/8/layout/orgChart1"/>
    <dgm:cxn modelId="{04197DA7-3CCC-48DE-9E72-91EA3F6BE901}" type="presParOf" srcId="{3F807CA1-106D-4B59-930E-17063CEB469F}" destId="{8733BFDF-E36C-48BB-9EF5-88D8CEACB457}" srcOrd="0" destOrd="0" presId="urn:microsoft.com/office/officeart/2005/8/layout/orgChart1"/>
    <dgm:cxn modelId="{3CE14B39-3508-435A-AA72-E3CACCF38D1D}" type="presParOf" srcId="{8733BFDF-E36C-48BB-9EF5-88D8CEACB457}" destId="{602869AA-1A58-477E-919A-A8B2C6B56AD6}" srcOrd="0" destOrd="0" presId="urn:microsoft.com/office/officeart/2005/8/layout/orgChart1"/>
    <dgm:cxn modelId="{02A570DA-1848-405D-B46F-C77A95AABB14}" type="presParOf" srcId="{8733BFDF-E36C-48BB-9EF5-88D8CEACB457}" destId="{B3A0AA18-CE74-4AEE-A3B0-02DE41DB0D11}" srcOrd="1" destOrd="0" presId="urn:microsoft.com/office/officeart/2005/8/layout/orgChart1"/>
    <dgm:cxn modelId="{4F864167-4D56-414B-802B-ACB9E77DBB95}" type="presParOf" srcId="{3F807CA1-106D-4B59-930E-17063CEB469F}" destId="{FF0055E1-0614-4BBA-B9DB-72A159B29CD7}" srcOrd="1" destOrd="0" presId="urn:microsoft.com/office/officeart/2005/8/layout/orgChart1"/>
    <dgm:cxn modelId="{56DB2B09-5F3F-4166-BA6E-ADF91931D956}" type="presParOf" srcId="{3F807CA1-106D-4B59-930E-17063CEB469F}" destId="{B5C09D5A-79E2-4FE8-9948-D4AFFD72DAAD}" srcOrd="2" destOrd="0" presId="urn:microsoft.com/office/officeart/2005/8/layout/orgChart1"/>
    <dgm:cxn modelId="{ABC95FEB-5E08-4B5C-92C5-D2EF0DEA918D}" type="presParOf" srcId="{1FA898E7-1793-4714-AC24-EA2D14832BD8}" destId="{EE43503C-83C6-45D2-9521-C822871DA0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5157D2-D8C1-404C-B83A-FBB3629878C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14E077-D863-4956-AE1F-7B152C156B20}" type="asst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>
              <a:latin typeface="BreuerText" panose="02000506040000020004" pitchFamily="2" charset="0"/>
            </a:rPr>
            <a:t>Rural</a:t>
          </a:r>
          <a:endParaRPr lang="en-IN" sz="1000" dirty="0">
            <a:latin typeface="BreuerText" panose="02000506040000020004" pitchFamily="2" charset="0"/>
          </a:endParaRPr>
        </a:p>
      </dgm:t>
    </dgm:pt>
    <dgm:pt modelId="{1E01F29B-AB4E-4EB7-B274-5D8ED04E7C31}" type="parTrans" cxnId="{A571C691-32AC-4DD9-93C4-DE6448E01F55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3546A8E1-75EE-47D4-8A97-DF1E31DF3B86}" type="sibTrans" cxnId="{A571C691-32AC-4DD9-93C4-DE6448E01F55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7AA28C5D-BA8B-498B-ACD8-54FB8F70A785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>
              <a:latin typeface="BreuerText" panose="02000506040000020004" pitchFamily="2" charset="0"/>
            </a:rPr>
            <a:t>North</a:t>
          </a:r>
          <a:endParaRPr lang="en-IN" sz="1000" dirty="0">
            <a:latin typeface="BreuerText" panose="02000506040000020004" pitchFamily="2" charset="0"/>
          </a:endParaRPr>
        </a:p>
      </dgm:t>
    </dgm:pt>
    <dgm:pt modelId="{BF38A4E6-1656-4681-824F-E0E8359A4493}" type="parTrans" cxnId="{675A1FD0-5D47-4663-9EB8-8A13A60FD03D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FC7A9BD8-4336-4BF6-8220-1BF2F25E8377}" type="sibTrans" cxnId="{675A1FD0-5D47-4663-9EB8-8A13A60FD03D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AA7D5C17-27DE-4234-893C-5A61ECF4870D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>
              <a:latin typeface="BreuerText" panose="02000506040000020004" pitchFamily="2" charset="0"/>
            </a:rPr>
            <a:t>East</a:t>
          </a:r>
          <a:endParaRPr lang="en-IN" sz="1000" dirty="0">
            <a:latin typeface="BreuerText" panose="02000506040000020004" pitchFamily="2" charset="0"/>
          </a:endParaRPr>
        </a:p>
      </dgm:t>
    </dgm:pt>
    <dgm:pt modelId="{794C6458-C5C4-4699-B88D-17D40A093433}" type="parTrans" cxnId="{CB81CA30-1ECF-41B8-BEBB-E2F2EEDBF5B0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135F2B94-F6BB-48A6-B4C8-D52299DFF629}" type="sibTrans" cxnId="{CB81CA30-1ECF-41B8-BEBB-E2F2EEDBF5B0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6A1544E0-832B-47CF-B45C-3F03F36F0015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>
              <a:latin typeface="BreuerText" panose="02000506040000020004" pitchFamily="2" charset="0"/>
            </a:rPr>
            <a:t>South</a:t>
          </a:r>
          <a:endParaRPr lang="en-IN" sz="1000" dirty="0">
            <a:latin typeface="BreuerText" panose="02000506040000020004" pitchFamily="2" charset="0"/>
          </a:endParaRPr>
        </a:p>
      </dgm:t>
    </dgm:pt>
    <dgm:pt modelId="{1586FD6B-2835-4AD2-B84E-99A9D7C6703F}" type="parTrans" cxnId="{B05E2424-FE5A-4916-B7D5-792904788753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52A59579-722B-475D-9915-73FF627ABAD2}" type="sibTrans" cxnId="{B05E2424-FE5A-4916-B7D5-792904788753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E8D4DBDC-2541-4E50-A5C6-3E6543441101}">
      <dgm:prSet custT="1"/>
      <dgm:spPr>
        <a:solidFill>
          <a:srgbClr val="2744A0"/>
        </a:solidFill>
      </dgm:spPr>
      <dgm:t>
        <a:bodyPr/>
        <a:lstStyle/>
        <a:p>
          <a:r>
            <a:rPr lang="en-US" sz="1000" dirty="0">
              <a:latin typeface="BreuerText" panose="02000506040000020004" pitchFamily="2" charset="0"/>
            </a:rPr>
            <a:t>West</a:t>
          </a:r>
          <a:endParaRPr lang="en-IN" sz="1000" dirty="0">
            <a:latin typeface="BreuerText" panose="02000506040000020004" pitchFamily="2" charset="0"/>
          </a:endParaRPr>
        </a:p>
      </dgm:t>
    </dgm:pt>
    <dgm:pt modelId="{46012620-6FE7-408F-867D-F84E09FD789D}" type="parTrans" cxnId="{273F3474-2493-4781-B521-FEBE52DD4C4E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B3E50D92-2EBE-4B1E-87C6-0B5E5E141B6B}" type="sibTrans" cxnId="{273F3474-2493-4781-B521-FEBE52DD4C4E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721CBCD5-849B-4881-A7F0-067CEF1B2058}" type="pres">
      <dgm:prSet presAssocID="{975157D2-D8C1-404C-B83A-FBB3629878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A898E7-1793-4714-AC24-EA2D14832BD8}" type="pres">
      <dgm:prSet presAssocID="{1614E077-D863-4956-AE1F-7B152C156B20}" presName="hierRoot1" presStyleCnt="0">
        <dgm:presLayoutVars>
          <dgm:hierBranch val="init"/>
        </dgm:presLayoutVars>
      </dgm:prSet>
      <dgm:spPr/>
    </dgm:pt>
    <dgm:pt modelId="{3CC53F0C-F7F1-46B6-A434-D58E74485592}" type="pres">
      <dgm:prSet presAssocID="{1614E077-D863-4956-AE1F-7B152C156B20}" presName="rootComposite1" presStyleCnt="0"/>
      <dgm:spPr/>
    </dgm:pt>
    <dgm:pt modelId="{8BCF4D53-0200-477A-BE57-7E2B186B1329}" type="pres">
      <dgm:prSet presAssocID="{1614E077-D863-4956-AE1F-7B152C156B20}" presName="rootText1" presStyleLbl="node0" presStyleIdx="0" presStyleCnt="1" custScaleX="71411" custScaleY="56267" custLinFactNeighborX="0" custLinFactNeighborY="-81">
        <dgm:presLayoutVars>
          <dgm:chPref val="3"/>
        </dgm:presLayoutVars>
      </dgm:prSet>
      <dgm:spPr/>
    </dgm:pt>
    <dgm:pt modelId="{3963B2B5-4D38-41AA-818D-308E65E22ABA}" type="pres">
      <dgm:prSet presAssocID="{1614E077-D863-4956-AE1F-7B152C156B20}" presName="rootConnector1" presStyleLbl="asst0" presStyleIdx="0" presStyleCnt="0"/>
      <dgm:spPr/>
    </dgm:pt>
    <dgm:pt modelId="{71A995A0-A003-48AC-9043-C258706FC6B9}" type="pres">
      <dgm:prSet presAssocID="{1614E077-D863-4956-AE1F-7B152C156B20}" presName="hierChild2" presStyleCnt="0"/>
      <dgm:spPr/>
    </dgm:pt>
    <dgm:pt modelId="{9135D900-81E7-47D9-87BC-BE24A36A2CCB}" type="pres">
      <dgm:prSet presAssocID="{BF38A4E6-1656-4681-824F-E0E8359A4493}" presName="Name37" presStyleLbl="parChTrans1D2" presStyleIdx="0" presStyleCnt="4"/>
      <dgm:spPr/>
    </dgm:pt>
    <dgm:pt modelId="{4A97E09A-2C1B-4389-8C31-F8A3F61E8D9C}" type="pres">
      <dgm:prSet presAssocID="{7AA28C5D-BA8B-498B-ACD8-54FB8F70A785}" presName="hierRoot2" presStyleCnt="0">
        <dgm:presLayoutVars>
          <dgm:hierBranch val="init"/>
        </dgm:presLayoutVars>
      </dgm:prSet>
      <dgm:spPr/>
    </dgm:pt>
    <dgm:pt modelId="{70DF0FDE-943E-455F-B4B6-A6FEB5592B39}" type="pres">
      <dgm:prSet presAssocID="{7AA28C5D-BA8B-498B-ACD8-54FB8F70A785}" presName="rootComposite" presStyleCnt="0"/>
      <dgm:spPr/>
    </dgm:pt>
    <dgm:pt modelId="{35A0E248-F3E7-4C0C-80D8-86308063795A}" type="pres">
      <dgm:prSet presAssocID="{7AA28C5D-BA8B-498B-ACD8-54FB8F70A785}" presName="rootText" presStyleLbl="node2" presStyleIdx="0" presStyleCnt="4" custScaleX="71411" custScaleY="56267">
        <dgm:presLayoutVars>
          <dgm:chPref val="3"/>
        </dgm:presLayoutVars>
      </dgm:prSet>
      <dgm:spPr/>
    </dgm:pt>
    <dgm:pt modelId="{7C8D1DD2-ED69-4E41-BC31-6A6D32D3FCDD}" type="pres">
      <dgm:prSet presAssocID="{7AA28C5D-BA8B-498B-ACD8-54FB8F70A785}" presName="rootConnector" presStyleLbl="node2" presStyleIdx="0" presStyleCnt="4"/>
      <dgm:spPr/>
    </dgm:pt>
    <dgm:pt modelId="{32F4FDEA-08A3-4D35-B49B-2585704A026D}" type="pres">
      <dgm:prSet presAssocID="{7AA28C5D-BA8B-498B-ACD8-54FB8F70A785}" presName="hierChild4" presStyleCnt="0"/>
      <dgm:spPr/>
    </dgm:pt>
    <dgm:pt modelId="{E3C352A7-B509-4A4B-B3D2-7D2E44DE1A89}" type="pres">
      <dgm:prSet presAssocID="{7AA28C5D-BA8B-498B-ACD8-54FB8F70A785}" presName="hierChild5" presStyleCnt="0"/>
      <dgm:spPr/>
    </dgm:pt>
    <dgm:pt modelId="{9FD8EA00-38F7-46EF-9D13-E8D89E7B11D7}" type="pres">
      <dgm:prSet presAssocID="{794C6458-C5C4-4699-B88D-17D40A093433}" presName="Name37" presStyleLbl="parChTrans1D2" presStyleIdx="1" presStyleCnt="4"/>
      <dgm:spPr/>
    </dgm:pt>
    <dgm:pt modelId="{526850EB-24AD-4D01-B8C6-6C6966E1AC4D}" type="pres">
      <dgm:prSet presAssocID="{AA7D5C17-27DE-4234-893C-5A61ECF4870D}" presName="hierRoot2" presStyleCnt="0">
        <dgm:presLayoutVars>
          <dgm:hierBranch val="init"/>
        </dgm:presLayoutVars>
      </dgm:prSet>
      <dgm:spPr/>
    </dgm:pt>
    <dgm:pt modelId="{6E999F6F-4C13-422D-9525-D7AA795A2940}" type="pres">
      <dgm:prSet presAssocID="{AA7D5C17-27DE-4234-893C-5A61ECF4870D}" presName="rootComposite" presStyleCnt="0"/>
      <dgm:spPr/>
    </dgm:pt>
    <dgm:pt modelId="{6FE78141-A1B8-4A29-BD84-7A6BEE76872B}" type="pres">
      <dgm:prSet presAssocID="{AA7D5C17-27DE-4234-893C-5A61ECF4870D}" presName="rootText" presStyleLbl="node2" presStyleIdx="1" presStyleCnt="4" custScaleX="71411" custScaleY="56267">
        <dgm:presLayoutVars>
          <dgm:chPref val="3"/>
        </dgm:presLayoutVars>
      </dgm:prSet>
      <dgm:spPr/>
    </dgm:pt>
    <dgm:pt modelId="{B28FA829-05BF-41CC-A149-26B9E04DB64F}" type="pres">
      <dgm:prSet presAssocID="{AA7D5C17-27DE-4234-893C-5A61ECF4870D}" presName="rootConnector" presStyleLbl="node2" presStyleIdx="1" presStyleCnt="4"/>
      <dgm:spPr/>
    </dgm:pt>
    <dgm:pt modelId="{A52D00BF-603E-44AC-9488-A688F8A01E31}" type="pres">
      <dgm:prSet presAssocID="{AA7D5C17-27DE-4234-893C-5A61ECF4870D}" presName="hierChild4" presStyleCnt="0"/>
      <dgm:spPr/>
    </dgm:pt>
    <dgm:pt modelId="{5FF75F75-D5F9-459D-A420-28863F8C53FF}" type="pres">
      <dgm:prSet presAssocID="{AA7D5C17-27DE-4234-893C-5A61ECF4870D}" presName="hierChild5" presStyleCnt="0"/>
      <dgm:spPr/>
    </dgm:pt>
    <dgm:pt modelId="{CE134995-6FEF-41C3-8422-096B8D4BB5CE}" type="pres">
      <dgm:prSet presAssocID="{1586FD6B-2835-4AD2-B84E-99A9D7C6703F}" presName="Name37" presStyleLbl="parChTrans1D2" presStyleIdx="2" presStyleCnt="4"/>
      <dgm:spPr/>
    </dgm:pt>
    <dgm:pt modelId="{D3650ED7-FAB0-4F91-AE4F-37D9045A7A8C}" type="pres">
      <dgm:prSet presAssocID="{6A1544E0-832B-47CF-B45C-3F03F36F0015}" presName="hierRoot2" presStyleCnt="0">
        <dgm:presLayoutVars>
          <dgm:hierBranch val="init"/>
        </dgm:presLayoutVars>
      </dgm:prSet>
      <dgm:spPr/>
    </dgm:pt>
    <dgm:pt modelId="{3DEE4AD0-E322-44D5-871E-87E597C63A68}" type="pres">
      <dgm:prSet presAssocID="{6A1544E0-832B-47CF-B45C-3F03F36F0015}" presName="rootComposite" presStyleCnt="0"/>
      <dgm:spPr/>
    </dgm:pt>
    <dgm:pt modelId="{832B61C7-FAC5-466F-87FD-05AD34B8C764}" type="pres">
      <dgm:prSet presAssocID="{6A1544E0-832B-47CF-B45C-3F03F36F0015}" presName="rootText" presStyleLbl="node2" presStyleIdx="2" presStyleCnt="4" custScaleX="71411" custScaleY="56267">
        <dgm:presLayoutVars>
          <dgm:chPref val="3"/>
        </dgm:presLayoutVars>
      </dgm:prSet>
      <dgm:spPr/>
    </dgm:pt>
    <dgm:pt modelId="{8E74DC6E-B94F-40FF-89D0-785B5A816C9E}" type="pres">
      <dgm:prSet presAssocID="{6A1544E0-832B-47CF-B45C-3F03F36F0015}" presName="rootConnector" presStyleLbl="node2" presStyleIdx="2" presStyleCnt="4"/>
      <dgm:spPr/>
    </dgm:pt>
    <dgm:pt modelId="{A71FE6A2-7B88-4CA8-B3D8-71B2B8AC4D82}" type="pres">
      <dgm:prSet presAssocID="{6A1544E0-832B-47CF-B45C-3F03F36F0015}" presName="hierChild4" presStyleCnt="0"/>
      <dgm:spPr/>
    </dgm:pt>
    <dgm:pt modelId="{B448CBE5-539A-4DCF-AA56-F9D18530F8F9}" type="pres">
      <dgm:prSet presAssocID="{6A1544E0-832B-47CF-B45C-3F03F36F0015}" presName="hierChild5" presStyleCnt="0"/>
      <dgm:spPr/>
    </dgm:pt>
    <dgm:pt modelId="{AB0C2288-FB30-45DD-8718-FB6EE7E67115}" type="pres">
      <dgm:prSet presAssocID="{46012620-6FE7-408F-867D-F84E09FD789D}" presName="Name37" presStyleLbl="parChTrans1D2" presStyleIdx="3" presStyleCnt="4"/>
      <dgm:spPr/>
    </dgm:pt>
    <dgm:pt modelId="{3F807CA1-106D-4B59-930E-17063CEB469F}" type="pres">
      <dgm:prSet presAssocID="{E8D4DBDC-2541-4E50-A5C6-3E6543441101}" presName="hierRoot2" presStyleCnt="0">
        <dgm:presLayoutVars>
          <dgm:hierBranch val="init"/>
        </dgm:presLayoutVars>
      </dgm:prSet>
      <dgm:spPr/>
    </dgm:pt>
    <dgm:pt modelId="{8733BFDF-E36C-48BB-9EF5-88D8CEACB457}" type="pres">
      <dgm:prSet presAssocID="{E8D4DBDC-2541-4E50-A5C6-3E6543441101}" presName="rootComposite" presStyleCnt="0"/>
      <dgm:spPr/>
    </dgm:pt>
    <dgm:pt modelId="{602869AA-1A58-477E-919A-A8B2C6B56AD6}" type="pres">
      <dgm:prSet presAssocID="{E8D4DBDC-2541-4E50-A5C6-3E6543441101}" presName="rootText" presStyleLbl="node2" presStyleIdx="3" presStyleCnt="4" custScaleX="71411" custScaleY="56267">
        <dgm:presLayoutVars>
          <dgm:chPref val="3"/>
        </dgm:presLayoutVars>
      </dgm:prSet>
      <dgm:spPr/>
    </dgm:pt>
    <dgm:pt modelId="{B3A0AA18-CE74-4AEE-A3B0-02DE41DB0D11}" type="pres">
      <dgm:prSet presAssocID="{E8D4DBDC-2541-4E50-A5C6-3E6543441101}" presName="rootConnector" presStyleLbl="node2" presStyleIdx="3" presStyleCnt="4"/>
      <dgm:spPr/>
    </dgm:pt>
    <dgm:pt modelId="{FF0055E1-0614-4BBA-B9DB-72A159B29CD7}" type="pres">
      <dgm:prSet presAssocID="{E8D4DBDC-2541-4E50-A5C6-3E6543441101}" presName="hierChild4" presStyleCnt="0"/>
      <dgm:spPr/>
    </dgm:pt>
    <dgm:pt modelId="{B5C09D5A-79E2-4FE8-9948-D4AFFD72DAAD}" type="pres">
      <dgm:prSet presAssocID="{E8D4DBDC-2541-4E50-A5C6-3E6543441101}" presName="hierChild5" presStyleCnt="0"/>
      <dgm:spPr/>
    </dgm:pt>
    <dgm:pt modelId="{EE43503C-83C6-45D2-9521-C822871DA05B}" type="pres">
      <dgm:prSet presAssocID="{1614E077-D863-4956-AE1F-7B152C156B20}" presName="hierChild3" presStyleCnt="0"/>
      <dgm:spPr/>
    </dgm:pt>
  </dgm:ptLst>
  <dgm:cxnLst>
    <dgm:cxn modelId="{72734C0B-B1CD-40E2-983B-034889C287FE}" type="presOf" srcId="{6A1544E0-832B-47CF-B45C-3F03F36F0015}" destId="{832B61C7-FAC5-466F-87FD-05AD34B8C764}" srcOrd="0" destOrd="0" presId="urn:microsoft.com/office/officeart/2005/8/layout/orgChart1"/>
    <dgm:cxn modelId="{95C81520-C6AC-403A-ADDB-43B4DA8E868A}" type="presOf" srcId="{1614E077-D863-4956-AE1F-7B152C156B20}" destId="{8BCF4D53-0200-477A-BE57-7E2B186B1329}" srcOrd="0" destOrd="0" presId="urn:microsoft.com/office/officeart/2005/8/layout/orgChart1"/>
    <dgm:cxn modelId="{EA6B2922-D43D-4E70-8E4E-FA8B173C3526}" type="presOf" srcId="{6A1544E0-832B-47CF-B45C-3F03F36F0015}" destId="{8E74DC6E-B94F-40FF-89D0-785B5A816C9E}" srcOrd="1" destOrd="0" presId="urn:microsoft.com/office/officeart/2005/8/layout/orgChart1"/>
    <dgm:cxn modelId="{B05E2424-FE5A-4916-B7D5-792904788753}" srcId="{1614E077-D863-4956-AE1F-7B152C156B20}" destId="{6A1544E0-832B-47CF-B45C-3F03F36F0015}" srcOrd="2" destOrd="0" parTransId="{1586FD6B-2835-4AD2-B84E-99A9D7C6703F}" sibTransId="{52A59579-722B-475D-9915-73FF627ABAD2}"/>
    <dgm:cxn modelId="{1020FD2B-208F-4C73-9C6E-8D98F24F2205}" type="presOf" srcId="{E8D4DBDC-2541-4E50-A5C6-3E6543441101}" destId="{B3A0AA18-CE74-4AEE-A3B0-02DE41DB0D11}" srcOrd="1" destOrd="0" presId="urn:microsoft.com/office/officeart/2005/8/layout/orgChart1"/>
    <dgm:cxn modelId="{CB81CA30-1ECF-41B8-BEBB-E2F2EEDBF5B0}" srcId="{1614E077-D863-4956-AE1F-7B152C156B20}" destId="{AA7D5C17-27DE-4234-893C-5A61ECF4870D}" srcOrd="1" destOrd="0" parTransId="{794C6458-C5C4-4699-B88D-17D40A093433}" sibTransId="{135F2B94-F6BB-48A6-B4C8-D52299DFF629}"/>
    <dgm:cxn modelId="{ED7BA237-2215-4522-94BA-9E0A3AFFB24C}" type="presOf" srcId="{7AA28C5D-BA8B-498B-ACD8-54FB8F70A785}" destId="{35A0E248-F3E7-4C0C-80D8-86308063795A}" srcOrd="0" destOrd="0" presId="urn:microsoft.com/office/officeart/2005/8/layout/orgChart1"/>
    <dgm:cxn modelId="{C267DF6D-F34E-4707-A54A-CE65083888D0}" type="presOf" srcId="{AA7D5C17-27DE-4234-893C-5A61ECF4870D}" destId="{6FE78141-A1B8-4A29-BD84-7A6BEE76872B}" srcOrd="0" destOrd="0" presId="urn:microsoft.com/office/officeart/2005/8/layout/orgChart1"/>
    <dgm:cxn modelId="{7A2E5352-FA3F-41C0-A97B-6B161F718DC5}" type="presOf" srcId="{1614E077-D863-4956-AE1F-7B152C156B20}" destId="{3963B2B5-4D38-41AA-818D-308E65E22ABA}" srcOrd="1" destOrd="0" presId="urn:microsoft.com/office/officeart/2005/8/layout/orgChart1"/>
    <dgm:cxn modelId="{273F3474-2493-4781-B521-FEBE52DD4C4E}" srcId="{1614E077-D863-4956-AE1F-7B152C156B20}" destId="{E8D4DBDC-2541-4E50-A5C6-3E6543441101}" srcOrd="3" destOrd="0" parTransId="{46012620-6FE7-408F-867D-F84E09FD789D}" sibTransId="{B3E50D92-2EBE-4B1E-87C6-0B5E5E141B6B}"/>
    <dgm:cxn modelId="{3380F97D-897D-4C84-8B8B-7A350AE477F1}" type="presOf" srcId="{7AA28C5D-BA8B-498B-ACD8-54FB8F70A785}" destId="{7C8D1DD2-ED69-4E41-BC31-6A6D32D3FCDD}" srcOrd="1" destOrd="0" presId="urn:microsoft.com/office/officeart/2005/8/layout/orgChart1"/>
    <dgm:cxn modelId="{F742868C-8674-4C18-A156-F1C2D92DDD2D}" type="presOf" srcId="{AA7D5C17-27DE-4234-893C-5A61ECF4870D}" destId="{B28FA829-05BF-41CC-A149-26B9E04DB64F}" srcOrd="1" destOrd="0" presId="urn:microsoft.com/office/officeart/2005/8/layout/orgChart1"/>
    <dgm:cxn modelId="{A571C691-32AC-4DD9-93C4-DE6448E01F55}" srcId="{975157D2-D8C1-404C-B83A-FBB3629878CB}" destId="{1614E077-D863-4956-AE1F-7B152C156B20}" srcOrd="0" destOrd="0" parTransId="{1E01F29B-AB4E-4EB7-B274-5D8ED04E7C31}" sibTransId="{3546A8E1-75EE-47D4-8A97-DF1E31DF3B86}"/>
    <dgm:cxn modelId="{441CF4A4-096E-4DC5-BBC9-13D024BAE5B1}" type="presOf" srcId="{BF38A4E6-1656-4681-824F-E0E8359A4493}" destId="{9135D900-81E7-47D9-87BC-BE24A36A2CCB}" srcOrd="0" destOrd="0" presId="urn:microsoft.com/office/officeart/2005/8/layout/orgChart1"/>
    <dgm:cxn modelId="{F9E33ABC-6F5A-4277-BC11-A63942F58F34}" type="presOf" srcId="{46012620-6FE7-408F-867D-F84E09FD789D}" destId="{AB0C2288-FB30-45DD-8718-FB6EE7E67115}" srcOrd="0" destOrd="0" presId="urn:microsoft.com/office/officeart/2005/8/layout/orgChart1"/>
    <dgm:cxn modelId="{675A1FD0-5D47-4663-9EB8-8A13A60FD03D}" srcId="{1614E077-D863-4956-AE1F-7B152C156B20}" destId="{7AA28C5D-BA8B-498B-ACD8-54FB8F70A785}" srcOrd="0" destOrd="0" parTransId="{BF38A4E6-1656-4681-824F-E0E8359A4493}" sibTransId="{FC7A9BD8-4336-4BF6-8220-1BF2F25E8377}"/>
    <dgm:cxn modelId="{ACB76BE9-2799-48BE-B685-94D2CB2601D8}" type="presOf" srcId="{794C6458-C5C4-4699-B88D-17D40A093433}" destId="{9FD8EA00-38F7-46EF-9D13-E8D89E7B11D7}" srcOrd="0" destOrd="0" presId="urn:microsoft.com/office/officeart/2005/8/layout/orgChart1"/>
    <dgm:cxn modelId="{DB15D0F4-FEB9-4652-B1CB-FC26E32C4436}" type="presOf" srcId="{975157D2-D8C1-404C-B83A-FBB3629878CB}" destId="{721CBCD5-849B-4881-A7F0-067CEF1B2058}" srcOrd="0" destOrd="0" presId="urn:microsoft.com/office/officeart/2005/8/layout/orgChart1"/>
    <dgm:cxn modelId="{6CD430FA-8A23-468E-AC25-77A421FA55EC}" type="presOf" srcId="{1586FD6B-2835-4AD2-B84E-99A9D7C6703F}" destId="{CE134995-6FEF-41C3-8422-096B8D4BB5CE}" srcOrd="0" destOrd="0" presId="urn:microsoft.com/office/officeart/2005/8/layout/orgChart1"/>
    <dgm:cxn modelId="{9274F3FA-405C-4460-808B-6DF233D5169B}" type="presOf" srcId="{E8D4DBDC-2541-4E50-A5C6-3E6543441101}" destId="{602869AA-1A58-477E-919A-A8B2C6B56AD6}" srcOrd="0" destOrd="0" presId="urn:microsoft.com/office/officeart/2005/8/layout/orgChart1"/>
    <dgm:cxn modelId="{4FA8F079-1498-424C-8D0B-1C4CB118A1F0}" type="presParOf" srcId="{721CBCD5-849B-4881-A7F0-067CEF1B2058}" destId="{1FA898E7-1793-4714-AC24-EA2D14832BD8}" srcOrd="0" destOrd="0" presId="urn:microsoft.com/office/officeart/2005/8/layout/orgChart1"/>
    <dgm:cxn modelId="{C784A1AE-21D8-42FB-875D-694819CE3859}" type="presParOf" srcId="{1FA898E7-1793-4714-AC24-EA2D14832BD8}" destId="{3CC53F0C-F7F1-46B6-A434-D58E74485592}" srcOrd="0" destOrd="0" presId="urn:microsoft.com/office/officeart/2005/8/layout/orgChart1"/>
    <dgm:cxn modelId="{F3C3E0EE-3448-47A8-8734-181600427167}" type="presParOf" srcId="{3CC53F0C-F7F1-46B6-A434-D58E74485592}" destId="{8BCF4D53-0200-477A-BE57-7E2B186B1329}" srcOrd="0" destOrd="0" presId="urn:microsoft.com/office/officeart/2005/8/layout/orgChart1"/>
    <dgm:cxn modelId="{AD9CAB9E-8AB7-4A21-87DF-D18DBC0B76BC}" type="presParOf" srcId="{3CC53F0C-F7F1-46B6-A434-D58E74485592}" destId="{3963B2B5-4D38-41AA-818D-308E65E22ABA}" srcOrd="1" destOrd="0" presId="urn:microsoft.com/office/officeart/2005/8/layout/orgChart1"/>
    <dgm:cxn modelId="{4CCD6087-1027-4445-8B6D-9CDC8C3D71E4}" type="presParOf" srcId="{1FA898E7-1793-4714-AC24-EA2D14832BD8}" destId="{71A995A0-A003-48AC-9043-C258706FC6B9}" srcOrd="1" destOrd="0" presId="urn:microsoft.com/office/officeart/2005/8/layout/orgChart1"/>
    <dgm:cxn modelId="{DE55A946-67B8-4DBD-8F7C-C76A5D062533}" type="presParOf" srcId="{71A995A0-A003-48AC-9043-C258706FC6B9}" destId="{9135D900-81E7-47D9-87BC-BE24A36A2CCB}" srcOrd="0" destOrd="0" presId="urn:microsoft.com/office/officeart/2005/8/layout/orgChart1"/>
    <dgm:cxn modelId="{6B8B01A7-4C3B-4708-866E-4AF01F110253}" type="presParOf" srcId="{71A995A0-A003-48AC-9043-C258706FC6B9}" destId="{4A97E09A-2C1B-4389-8C31-F8A3F61E8D9C}" srcOrd="1" destOrd="0" presId="urn:microsoft.com/office/officeart/2005/8/layout/orgChart1"/>
    <dgm:cxn modelId="{129B2FD1-D46D-4D14-94D3-86891EE02217}" type="presParOf" srcId="{4A97E09A-2C1B-4389-8C31-F8A3F61E8D9C}" destId="{70DF0FDE-943E-455F-B4B6-A6FEB5592B39}" srcOrd="0" destOrd="0" presId="urn:microsoft.com/office/officeart/2005/8/layout/orgChart1"/>
    <dgm:cxn modelId="{7423DD66-FC14-43D2-961B-B90CB58CF119}" type="presParOf" srcId="{70DF0FDE-943E-455F-B4B6-A6FEB5592B39}" destId="{35A0E248-F3E7-4C0C-80D8-86308063795A}" srcOrd="0" destOrd="0" presId="urn:microsoft.com/office/officeart/2005/8/layout/orgChart1"/>
    <dgm:cxn modelId="{DAD35B71-A673-4A05-A2D2-FBB7ED245EAC}" type="presParOf" srcId="{70DF0FDE-943E-455F-B4B6-A6FEB5592B39}" destId="{7C8D1DD2-ED69-4E41-BC31-6A6D32D3FCDD}" srcOrd="1" destOrd="0" presId="urn:microsoft.com/office/officeart/2005/8/layout/orgChart1"/>
    <dgm:cxn modelId="{94F15592-4738-4318-94E8-3E1F4382ECB1}" type="presParOf" srcId="{4A97E09A-2C1B-4389-8C31-F8A3F61E8D9C}" destId="{32F4FDEA-08A3-4D35-B49B-2585704A026D}" srcOrd="1" destOrd="0" presId="urn:microsoft.com/office/officeart/2005/8/layout/orgChart1"/>
    <dgm:cxn modelId="{CB38A162-82AF-4D7F-B1C9-06FBD3CD37AE}" type="presParOf" srcId="{4A97E09A-2C1B-4389-8C31-F8A3F61E8D9C}" destId="{E3C352A7-B509-4A4B-B3D2-7D2E44DE1A89}" srcOrd="2" destOrd="0" presId="urn:microsoft.com/office/officeart/2005/8/layout/orgChart1"/>
    <dgm:cxn modelId="{ED98125A-7D75-49B7-A7AC-9322CC16D285}" type="presParOf" srcId="{71A995A0-A003-48AC-9043-C258706FC6B9}" destId="{9FD8EA00-38F7-46EF-9D13-E8D89E7B11D7}" srcOrd="2" destOrd="0" presId="urn:microsoft.com/office/officeart/2005/8/layout/orgChart1"/>
    <dgm:cxn modelId="{60C63B8C-B2F1-44B7-98C7-622D2EAA8890}" type="presParOf" srcId="{71A995A0-A003-48AC-9043-C258706FC6B9}" destId="{526850EB-24AD-4D01-B8C6-6C6966E1AC4D}" srcOrd="3" destOrd="0" presId="urn:microsoft.com/office/officeart/2005/8/layout/orgChart1"/>
    <dgm:cxn modelId="{53D2ECB9-AEAF-4E64-A38D-0CB1DE786507}" type="presParOf" srcId="{526850EB-24AD-4D01-B8C6-6C6966E1AC4D}" destId="{6E999F6F-4C13-422D-9525-D7AA795A2940}" srcOrd="0" destOrd="0" presId="urn:microsoft.com/office/officeart/2005/8/layout/orgChart1"/>
    <dgm:cxn modelId="{8F1E2E46-CC14-464D-8355-32A6CEAF85C6}" type="presParOf" srcId="{6E999F6F-4C13-422D-9525-D7AA795A2940}" destId="{6FE78141-A1B8-4A29-BD84-7A6BEE76872B}" srcOrd="0" destOrd="0" presId="urn:microsoft.com/office/officeart/2005/8/layout/orgChart1"/>
    <dgm:cxn modelId="{19FFF6B4-17DF-4510-884F-7B4F6AE41A4D}" type="presParOf" srcId="{6E999F6F-4C13-422D-9525-D7AA795A2940}" destId="{B28FA829-05BF-41CC-A149-26B9E04DB64F}" srcOrd="1" destOrd="0" presId="urn:microsoft.com/office/officeart/2005/8/layout/orgChart1"/>
    <dgm:cxn modelId="{6516C468-EB46-457B-A78E-6E42230FD621}" type="presParOf" srcId="{526850EB-24AD-4D01-B8C6-6C6966E1AC4D}" destId="{A52D00BF-603E-44AC-9488-A688F8A01E31}" srcOrd="1" destOrd="0" presId="urn:microsoft.com/office/officeart/2005/8/layout/orgChart1"/>
    <dgm:cxn modelId="{027D64C1-C128-47BD-BA2D-C225ED270FF5}" type="presParOf" srcId="{526850EB-24AD-4D01-B8C6-6C6966E1AC4D}" destId="{5FF75F75-D5F9-459D-A420-28863F8C53FF}" srcOrd="2" destOrd="0" presId="urn:microsoft.com/office/officeart/2005/8/layout/orgChart1"/>
    <dgm:cxn modelId="{DED436ED-AA66-4B33-B6D3-C119ED7A5D47}" type="presParOf" srcId="{71A995A0-A003-48AC-9043-C258706FC6B9}" destId="{CE134995-6FEF-41C3-8422-096B8D4BB5CE}" srcOrd="4" destOrd="0" presId="urn:microsoft.com/office/officeart/2005/8/layout/orgChart1"/>
    <dgm:cxn modelId="{A620DB29-E919-483C-A16E-35AD95A56EA0}" type="presParOf" srcId="{71A995A0-A003-48AC-9043-C258706FC6B9}" destId="{D3650ED7-FAB0-4F91-AE4F-37D9045A7A8C}" srcOrd="5" destOrd="0" presId="urn:microsoft.com/office/officeart/2005/8/layout/orgChart1"/>
    <dgm:cxn modelId="{A68681CF-B324-4FEA-B58F-53D2F560EDEA}" type="presParOf" srcId="{D3650ED7-FAB0-4F91-AE4F-37D9045A7A8C}" destId="{3DEE4AD0-E322-44D5-871E-87E597C63A68}" srcOrd="0" destOrd="0" presId="urn:microsoft.com/office/officeart/2005/8/layout/orgChart1"/>
    <dgm:cxn modelId="{5B9567C2-B3C3-447B-9119-25191F3A753E}" type="presParOf" srcId="{3DEE4AD0-E322-44D5-871E-87E597C63A68}" destId="{832B61C7-FAC5-466F-87FD-05AD34B8C764}" srcOrd="0" destOrd="0" presId="urn:microsoft.com/office/officeart/2005/8/layout/orgChart1"/>
    <dgm:cxn modelId="{0685CC44-C5C5-4D85-A424-3D5A045B7EA2}" type="presParOf" srcId="{3DEE4AD0-E322-44D5-871E-87E597C63A68}" destId="{8E74DC6E-B94F-40FF-89D0-785B5A816C9E}" srcOrd="1" destOrd="0" presId="urn:microsoft.com/office/officeart/2005/8/layout/orgChart1"/>
    <dgm:cxn modelId="{13B10E3F-1446-49D6-9DD8-D85B3C60A404}" type="presParOf" srcId="{D3650ED7-FAB0-4F91-AE4F-37D9045A7A8C}" destId="{A71FE6A2-7B88-4CA8-B3D8-71B2B8AC4D82}" srcOrd="1" destOrd="0" presId="urn:microsoft.com/office/officeart/2005/8/layout/orgChart1"/>
    <dgm:cxn modelId="{903089C6-3B56-4005-9E6C-379E8756EA27}" type="presParOf" srcId="{D3650ED7-FAB0-4F91-AE4F-37D9045A7A8C}" destId="{B448CBE5-539A-4DCF-AA56-F9D18530F8F9}" srcOrd="2" destOrd="0" presId="urn:microsoft.com/office/officeart/2005/8/layout/orgChart1"/>
    <dgm:cxn modelId="{CC812C3E-53A0-46AB-A332-A7043D4D45E5}" type="presParOf" srcId="{71A995A0-A003-48AC-9043-C258706FC6B9}" destId="{AB0C2288-FB30-45DD-8718-FB6EE7E67115}" srcOrd="6" destOrd="0" presId="urn:microsoft.com/office/officeart/2005/8/layout/orgChart1"/>
    <dgm:cxn modelId="{E6790700-BAD6-4FDB-9673-4C248051ADFC}" type="presParOf" srcId="{71A995A0-A003-48AC-9043-C258706FC6B9}" destId="{3F807CA1-106D-4B59-930E-17063CEB469F}" srcOrd="7" destOrd="0" presId="urn:microsoft.com/office/officeart/2005/8/layout/orgChart1"/>
    <dgm:cxn modelId="{04197DA7-3CCC-48DE-9E72-91EA3F6BE901}" type="presParOf" srcId="{3F807CA1-106D-4B59-930E-17063CEB469F}" destId="{8733BFDF-E36C-48BB-9EF5-88D8CEACB457}" srcOrd="0" destOrd="0" presId="urn:microsoft.com/office/officeart/2005/8/layout/orgChart1"/>
    <dgm:cxn modelId="{3CE14B39-3508-435A-AA72-E3CACCF38D1D}" type="presParOf" srcId="{8733BFDF-E36C-48BB-9EF5-88D8CEACB457}" destId="{602869AA-1A58-477E-919A-A8B2C6B56AD6}" srcOrd="0" destOrd="0" presId="urn:microsoft.com/office/officeart/2005/8/layout/orgChart1"/>
    <dgm:cxn modelId="{02A570DA-1848-405D-B46F-C77A95AABB14}" type="presParOf" srcId="{8733BFDF-E36C-48BB-9EF5-88D8CEACB457}" destId="{B3A0AA18-CE74-4AEE-A3B0-02DE41DB0D11}" srcOrd="1" destOrd="0" presId="urn:microsoft.com/office/officeart/2005/8/layout/orgChart1"/>
    <dgm:cxn modelId="{4F864167-4D56-414B-802B-ACB9E77DBB95}" type="presParOf" srcId="{3F807CA1-106D-4B59-930E-17063CEB469F}" destId="{FF0055E1-0614-4BBA-B9DB-72A159B29CD7}" srcOrd="1" destOrd="0" presId="urn:microsoft.com/office/officeart/2005/8/layout/orgChart1"/>
    <dgm:cxn modelId="{56DB2B09-5F3F-4166-BA6E-ADF91931D956}" type="presParOf" srcId="{3F807CA1-106D-4B59-930E-17063CEB469F}" destId="{B5C09D5A-79E2-4FE8-9948-D4AFFD72DAAD}" srcOrd="2" destOrd="0" presId="urn:microsoft.com/office/officeart/2005/8/layout/orgChart1"/>
    <dgm:cxn modelId="{ABC95FEB-5E08-4B5C-92C5-D2EF0DEA918D}" type="presParOf" srcId="{1FA898E7-1793-4714-AC24-EA2D14832BD8}" destId="{EE43503C-83C6-45D2-9521-C822871DA05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99CF92-F793-47DD-A340-EBBBC3D05BCE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FFE9D3B-7F83-485C-9180-51F5086A8A91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800" dirty="0">
              <a:solidFill>
                <a:srgbClr val="2744A0"/>
              </a:solidFill>
              <a:latin typeface="BreuerText" panose="02000506040000020004" pitchFamily="2" charset="0"/>
            </a:rPr>
            <a:t>Ineffective</a:t>
          </a:r>
        </a:p>
        <a:p>
          <a:pPr>
            <a:spcAft>
              <a:spcPts val="0"/>
            </a:spcAft>
          </a:pPr>
          <a:r>
            <a:rPr lang="en-IN" sz="800" dirty="0">
              <a:solidFill>
                <a:srgbClr val="2744A0"/>
              </a:solidFill>
              <a:latin typeface="BreuerText" panose="02000506040000020004" pitchFamily="2" charset="0"/>
            </a:rPr>
            <a:t>thermal insulation</a:t>
          </a:r>
        </a:p>
      </dgm:t>
    </dgm:pt>
    <dgm:pt modelId="{D1559A53-0413-4129-AAC7-7F157F3ABBC8}" type="parTrans" cxnId="{FE768242-52C1-4540-9F90-80C63AF16946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D05764FA-AB20-415B-B410-43F539DEC8C5}" type="sibTrans" cxnId="{FE768242-52C1-4540-9F90-80C63AF16946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ED49AB05-FAE2-4727-9E20-79BFE4A389AC}">
      <dgm:prSet phldrT="[Text]" custT="1"/>
      <dgm:spPr/>
      <dgm:t>
        <a:bodyPr/>
        <a:lstStyle/>
        <a:p>
          <a:r>
            <a:rPr lang="en-IN" sz="800" dirty="0">
              <a:solidFill>
                <a:srgbClr val="2744A0"/>
              </a:solidFill>
              <a:latin typeface="BreuerText" panose="02000506040000020004" pitchFamily="2" charset="0"/>
            </a:rPr>
            <a:t>High investment</a:t>
          </a:r>
        </a:p>
      </dgm:t>
    </dgm:pt>
    <dgm:pt modelId="{B12F0F10-0395-43EB-B791-FF36B8FBF38D}" type="parTrans" cxnId="{BA5B19DA-3E91-4C83-85DB-FB9EFA9393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B5EB0D6A-2C42-4D82-976A-AD793DDB6B79}" type="sibTrans" cxnId="{BA5B19DA-3E91-4C83-85DB-FB9EFA9393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CE3242EC-6845-45C8-99BB-261EDCE120FB}">
      <dgm:prSet phldrT="[Text]" custT="1"/>
      <dgm:spPr/>
      <dgm:t>
        <a:bodyPr/>
        <a:lstStyle/>
        <a:p>
          <a:r>
            <a:rPr lang="en-IN" sz="1000" dirty="0">
              <a:solidFill>
                <a:srgbClr val="2744A0"/>
              </a:solidFill>
              <a:latin typeface="BreuerText" panose="02000506040000020004" pitchFamily="2" charset="0"/>
            </a:rPr>
            <a:t>Water Logging</a:t>
          </a:r>
        </a:p>
      </dgm:t>
    </dgm:pt>
    <dgm:pt modelId="{4D367916-5CE8-4DC6-9511-DD5C3996BDFA}" type="parTrans" cxnId="{E7B01A66-AB79-4855-8E9C-C09D74F79761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DA6CF0E4-4224-4044-8A14-D5EE17B7D607}" type="sibTrans" cxnId="{E7B01A66-AB79-4855-8E9C-C09D74F79761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B0EC1CA8-A13B-4CC3-A82E-4115793D2098}">
      <dgm:prSet custT="1"/>
      <dgm:spPr/>
      <dgm:t>
        <a:bodyPr/>
        <a:lstStyle/>
        <a:p>
          <a:r>
            <a:rPr lang="en-IN" sz="900" dirty="0">
              <a:solidFill>
                <a:srgbClr val="2744A0"/>
              </a:solidFill>
              <a:latin typeface="BreuerText" panose="02000506040000020004" pitchFamily="2" charset="0"/>
            </a:rPr>
            <a:t>Less longevity</a:t>
          </a:r>
        </a:p>
      </dgm:t>
    </dgm:pt>
    <dgm:pt modelId="{D1C55C92-A7C9-4EA5-AA67-A92C2D3C104E}" type="parTrans" cxnId="{118F641F-1B73-4A5D-8A21-224858B8DA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C55FF836-F137-43BD-90A4-10176E977F37}" type="sibTrans" cxnId="{118F641F-1B73-4A5D-8A21-224858B8DA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CCB84A34-DA70-4BEE-B934-2FB6B478BD09}">
      <dgm:prSet custT="1"/>
      <dgm:spPr/>
      <dgm:t>
        <a:bodyPr/>
        <a:lstStyle/>
        <a:p>
          <a:r>
            <a:rPr lang="en-IN" sz="700" dirty="0">
              <a:solidFill>
                <a:srgbClr val="2744A0"/>
              </a:solidFill>
              <a:latin typeface="BreuerText" panose="02000506040000020004" pitchFamily="2" charset="0"/>
            </a:rPr>
            <a:t>Unattractive</a:t>
          </a:r>
        </a:p>
      </dgm:t>
    </dgm:pt>
    <dgm:pt modelId="{3D42CBB5-78F6-4964-B64C-C1D0A6B22195}" type="parTrans" cxnId="{2E239C2F-9C00-4B36-8FB9-20981016ED90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4F911DAC-E394-4797-92FF-E30FDA28B836}" type="sibTrans" cxnId="{2E239C2F-9C00-4B36-8FB9-20981016ED90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0EC5AECD-FBF5-48E2-AEF7-33EF76FCCF97}" type="pres">
      <dgm:prSet presAssocID="{EB99CF92-F793-47DD-A340-EBBBC3D05BC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3A980AE-5438-49E3-8514-6322E9F45A29}" type="pres">
      <dgm:prSet presAssocID="{CCB84A34-DA70-4BEE-B934-2FB6B478BD09}" presName="Accent5" presStyleCnt="0"/>
      <dgm:spPr/>
    </dgm:pt>
    <dgm:pt modelId="{E157BCA0-4896-4F93-BA04-D6882B0E19F7}" type="pres">
      <dgm:prSet presAssocID="{CCB84A34-DA70-4BEE-B934-2FB6B478BD09}" presName="Accent" presStyleLbl="node1" presStyleIdx="0" presStyleCnt="5"/>
      <dgm:spPr>
        <a:solidFill>
          <a:srgbClr val="2744A0"/>
        </a:solidFill>
      </dgm:spPr>
    </dgm:pt>
    <dgm:pt modelId="{329571C7-EEBF-4C4C-80B4-87C3C7A07241}" type="pres">
      <dgm:prSet presAssocID="{CCB84A34-DA70-4BEE-B934-2FB6B478BD09}" presName="ParentBackground5" presStyleCnt="0"/>
      <dgm:spPr/>
    </dgm:pt>
    <dgm:pt modelId="{1244D926-CEEF-4BC8-94F9-A15EF0936604}" type="pres">
      <dgm:prSet presAssocID="{CCB84A34-DA70-4BEE-B934-2FB6B478BD09}" presName="ParentBackground" presStyleLbl="fgAcc1" presStyleIdx="0" presStyleCnt="5" custLinFactNeighborX="-500" custLinFactNeighborY="1268"/>
      <dgm:spPr/>
    </dgm:pt>
    <dgm:pt modelId="{77A6887E-CABB-4EC6-92BB-2A550DE6CDC7}" type="pres">
      <dgm:prSet presAssocID="{CCB84A34-DA70-4BEE-B934-2FB6B478BD09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DF0E331-3265-40C9-9B5F-1C5F1E4A9931}" type="pres">
      <dgm:prSet presAssocID="{B0EC1CA8-A13B-4CC3-A82E-4115793D2098}" presName="Accent4" presStyleCnt="0"/>
      <dgm:spPr/>
    </dgm:pt>
    <dgm:pt modelId="{1A1B06E3-B01B-40AD-8107-8F59CE4BD206}" type="pres">
      <dgm:prSet presAssocID="{B0EC1CA8-A13B-4CC3-A82E-4115793D2098}" presName="Accent" presStyleLbl="node1" presStyleIdx="1" presStyleCnt="5"/>
      <dgm:spPr>
        <a:solidFill>
          <a:srgbClr val="2744A0"/>
        </a:solidFill>
      </dgm:spPr>
    </dgm:pt>
    <dgm:pt modelId="{8CC0EF9F-DEB0-40FD-AC68-515076806C33}" type="pres">
      <dgm:prSet presAssocID="{B0EC1CA8-A13B-4CC3-A82E-4115793D2098}" presName="ParentBackground4" presStyleCnt="0"/>
      <dgm:spPr/>
    </dgm:pt>
    <dgm:pt modelId="{4F569991-653C-4DB5-9A29-1DA2E7FB34F9}" type="pres">
      <dgm:prSet presAssocID="{B0EC1CA8-A13B-4CC3-A82E-4115793D2098}" presName="ParentBackground" presStyleLbl="fgAcc1" presStyleIdx="1" presStyleCnt="5"/>
      <dgm:spPr/>
    </dgm:pt>
    <dgm:pt modelId="{C5D8D5B8-D8F1-4123-A96C-00F7879DD224}" type="pres">
      <dgm:prSet presAssocID="{B0EC1CA8-A13B-4CC3-A82E-4115793D209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748B68B-9AE2-42A1-990B-403D67993749}" type="pres">
      <dgm:prSet presAssocID="{CE3242EC-6845-45C8-99BB-261EDCE120FB}" presName="Accent3" presStyleCnt="0"/>
      <dgm:spPr/>
    </dgm:pt>
    <dgm:pt modelId="{28A50AEB-9E0E-4DB2-B4DA-2256097D67B4}" type="pres">
      <dgm:prSet presAssocID="{CE3242EC-6845-45C8-99BB-261EDCE120FB}" presName="Accent" presStyleLbl="node1" presStyleIdx="2" presStyleCnt="5"/>
      <dgm:spPr>
        <a:solidFill>
          <a:srgbClr val="2744A0"/>
        </a:solidFill>
      </dgm:spPr>
    </dgm:pt>
    <dgm:pt modelId="{97480570-C1AB-4D22-813B-3B2B02CC13C8}" type="pres">
      <dgm:prSet presAssocID="{CE3242EC-6845-45C8-99BB-261EDCE120FB}" presName="ParentBackground3" presStyleCnt="0"/>
      <dgm:spPr/>
    </dgm:pt>
    <dgm:pt modelId="{CA670E57-7B13-4DB9-A002-AD1B8E594A15}" type="pres">
      <dgm:prSet presAssocID="{CE3242EC-6845-45C8-99BB-261EDCE120FB}" presName="ParentBackground" presStyleLbl="fgAcc1" presStyleIdx="2" presStyleCnt="5"/>
      <dgm:spPr/>
    </dgm:pt>
    <dgm:pt modelId="{351D7E77-161A-4251-98CD-C2EF6FA19C2D}" type="pres">
      <dgm:prSet presAssocID="{CE3242EC-6845-45C8-99BB-261EDCE120F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FF292A5-BC33-4A5D-A665-71943D99AE43}" type="pres">
      <dgm:prSet presAssocID="{ED49AB05-FAE2-4727-9E20-79BFE4A389AC}" presName="Accent2" presStyleCnt="0"/>
      <dgm:spPr/>
    </dgm:pt>
    <dgm:pt modelId="{48A53C38-F773-4C7C-9BBA-85078B7509C7}" type="pres">
      <dgm:prSet presAssocID="{ED49AB05-FAE2-4727-9E20-79BFE4A389AC}" presName="Accent" presStyleLbl="node1" presStyleIdx="3" presStyleCnt="5"/>
      <dgm:spPr>
        <a:solidFill>
          <a:srgbClr val="2744A0"/>
        </a:solidFill>
      </dgm:spPr>
    </dgm:pt>
    <dgm:pt modelId="{CCF3BC5A-D543-4E89-804B-6000B5465D22}" type="pres">
      <dgm:prSet presAssocID="{ED49AB05-FAE2-4727-9E20-79BFE4A389AC}" presName="ParentBackground2" presStyleCnt="0"/>
      <dgm:spPr/>
    </dgm:pt>
    <dgm:pt modelId="{A4D679F4-28E6-4B99-9292-0A1578C26C1E}" type="pres">
      <dgm:prSet presAssocID="{ED49AB05-FAE2-4727-9E20-79BFE4A389AC}" presName="ParentBackground" presStyleLbl="fgAcc1" presStyleIdx="3" presStyleCnt="5"/>
      <dgm:spPr/>
    </dgm:pt>
    <dgm:pt modelId="{FF96D96E-C7CE-4DA4-A7A6-DCEFA9BD05A8}" type="pres">
      <dgm:prSet presAssocID="{ED49AB05-FAE2-4727-9E20-79BFE4A389A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1F5142F-9CCE-4BA9-966B-EC20E0CDF5DE}" type="pres">
      <dgm:prSet presAssocID="{6FFE9D3B-7F83-485C-9180-51F5086A8A91}" presName="Accent1" presStyleCnt="0"/>
      <dgm:spPr/>
    </dgm:pt>
    <dgm:pt modelId="{54E3AFD4-E7DF-4CF3-AA3A-6CEA5CFFDB4C}" type="pres">
      <dgm:prSet presAssocID="{6FFE9D3B-7F83-485C-9180-51F5086A8A91}" presName="Accent" presStyleLbl="node1" presStyleIdx="4" presStyleCnt="5"/>
      <dgm:spPr>
        <a:solidFill>
          <a:srgbClr val="2744A0"/>
        </a:solidFill>
      </dgm:spPr>
    </dgm:pt>
    <dgm:pt modelId="{86FC7409-0960-447F-B33E-4461FE7A3EEF}" type="pres">
      <dgm:prSet presAssocID="{6FFE9D3B-7F83-485C-9180-51F5086A8A91}" presName="ParentBackground1" presStyleCnt="0"/>
      <dgm:spPr/>
    </dgm:pt>
    <dgm:pt modelId="{0F24E90F-C479-44A9-A75E-273F551CE76D}" type="pres">
      <dgm:prSet presAssocID="{6FFE9D3B-7F83-485C-9180-51F5086A8A91}" presName="ParentBackground" presStyleLbl="fgAcc1" presStyleIdx="4" presStyleCnt="5"/>
      <dgm:spPr/>
    </dgm:pt>
    <dgm:pt modelId="{92A33E6A-7614-424A-A2D1-3C2D1213123D}" type="pres">
      <dgm:prSet presAssocID="{6FFE9D3B-7F83-485C-9180-51F5086A8A9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B2BB305-8EAE-43A8-A169-FC6E3843CE49}" type="presOf" srcId="{6FFE9D3B-7F83-485C-9180-51F5086A8A91}" destId="{92A33E6A-7614-424A-A2D1-3C2D1213123D}" srcOrd="1" destOrd="0" presId="urn:microsoft.com/office/officeart/2011/layout/CircleProcess"/>
    <dgm:cxn modelId="{118F641F-1B73-4A5D-8A21-224858B8DAB4}" srcId="{EB99CF92-F793-47DD-A340-EBBBC3D05BCE}" destId="{B0EC1CA8-A13B-4CC3-A82E-4115793D2098}" srcOrd="3" destOrd="0" parTransId="{D1C55C92-A7C9-4EA5-AA67-A92C2D3C104E}" sibTransId="{C55FF836-F137-43BD-90A4-10176E977F37}"/>
    <dgm:cxn modelId="{2E239C2F-9C00-4B36-8FB9-20981016ED90}" srcId="{EB99CF92-F793-47DD-A340-EBBBC3D05BCE}" destId="{CCB84A34-DA70-4BEE-B934-2FB6B478BD09}" srcOrd="4" destOrd="0" parTransId="{3D42CBB5-78F6-4964-B64C-C1D0A6B22195}" sibTransId="{4F911DAC-E394-4797-92FF-E30FDA28B836}"/>
    <dgm:cxn modelId="{FEB0C032-1A87-4833-9F4B-9B4FFD382B4B}" type="presOf" srcId="{6FFE9D3B-7F83-485C-9180-51F5086A8A91}" destId="{0F24E90F-C479-44A9-A75E-273F551CE76D}" srcOrd="0" destOrd="0" presId="urn:microsoft.com/office/officeart/2011/layout/CircleProcess"/>
    <dgm:cxn modelId="{D202A33C-3C68-4370-A753-5EAB82DBA89A}" type="presOf" srcId="{ED49AB05-FAE2-4727-9E20-79BFE4A389AC}" destId="{A4D679F4-28E6-4B99-9292-0A1578C26C1E}" srcOrd="0" destOrd="0" presId="urn:microsoft.com/office/officeart/2011/layout/CircleProcess"/>
    <dgm:cxn modelId="{FE768242-52C1-4540-9F90-80C63AF16946}" srcId="{EB99CF92-F793-47DD-A340-EBBBC3D05BCE}" destId="{6FFE9D3B-7F83-485C-9180-51F5086A8A91}" srcOrd="0" destOrd="0" parTransId="{D1559A53-0413-4129-AAC7-7F157F3ABBC8}" sibTransId="{D05764FA-AB20-415B-B410-43F539DEC8C5}"/>
    <dgm:cxn modelId="{E7B01A66-AB79-4855-8E9C-C09D74F79761}" srcId="{EB99CF92-F793-47DD-A340-EBBBC3D05BCE}" destId="{CE3242EC-6845-45C8-99BB-261EDCE120FB}" srcOrd="2" destOrd="0" parTransId="{4D367916-5CE8-4DC6-9511-DD5C3996BDFA}" sibTransId="{DA6CF0E4-4224-4044-8A14-D5EE17B7D607}"/>
    <dgm:cxn modelId="{BB01E968-3DEF-4EF0-AB87-EE47F5F9BAA7}" type="presOf" srcId="{CE3242EC-6845-45C8-99BB-261EDCE120FB}" destId="{CA670E57-7B13-4DB9-A002-AD1B8E594A15}" srcOrd="0" destOrd="0" presId="urn:microsoft.com/office/officeart/2011/layout/CircleProcess"/>
    <dgm:cxn modelId="{CB5F674D-B33E-472B-B898-D0B2FEE60936}" type="presOf" srcId="{CCB84A34-DA70-4BEE-B934-2FB6B478BD09}" destId="{1244D926-CEEF-4BC8-94F9-A15EF0936604}" srcOrd="0" destOrd="0" presId="urn:microsoft.com/office/officeart/2011/layout/CircleProcess"/>
    <dgm:cxn modelId="{0C4B4E51-5DB9-4A27-A18F-B167E9B27498}" type="presOf" srcId="{CCB84A34-DA70-4BEE-B934-2FB6B478BD09}" destId="{77A6887E-CABB-4EC6-92BB-2A550DE6CDC7}" srcOrd="1" destOrd="0" presId="urn:microsoft.com/office/officeart/2011/layout/CircleProcess"/>
    <dgm:cxn modelId="{F5ADBB5A-9F2E-4356-B01B-9EA49DA45102}" type="presOf" srcId="{B0EC1CA8-A13B-4CC3-A82E-4115793D2098}" destId="{C5D8D5B8-D8F1-4123-A96C-00F7879DD224}" srcOrd="1" destOrd="0" presId="urn:microsoft.com/office/officeart/2011/layout/CircleProcess"/>
    <dgm:cxn modelId="{DB826A84-D78C-422D-A848-51C9637E9C64}" type="presOf" srcId="{ED49AB05-FAE2-4727-9E20-79BFE4A389AC}" destId="{FF96D96E-C7CE-4DA4-A7A6-DCEFA9BD05A8}" srcOrd="1" destOrd="0" presId="urn:microsoft.com/office/officeart/2011/layout/CircleProcess"/>
    <dgm:cxn modelId="{FB712188-9D42-427E-A433-5D826203D96F}" type="presOf" srcId="{B0EC1CA8-A13B-4CC3-A82E-4115793D2098}" destId="{4F569991-653C-4DB5-9A29-1DA2E7FB34F9}" srcOrd="0" destOrd="0" presId="urn:microsoft.com/office/officeart/2011/layout/CircleProcess"/>
    <dgm:cxn modelId="{BA5B19DA-3E91-4C83-85DB-FB9EFA9393B4}" srcId="{EB99CF92-F793-47DD-A340-EBBBC3D05BCE}" destId="{ED49AB05-FAE2-4727-9E20-79BFE4A389AC}" srcOrd="1" destOrd="0" parTransId="{B12F0F10-0395-43EB-B791-FF36B8FBF38D}" sibTransId="{B5EB0D6A-2C42-4D82-976A-AD793DDB6B79}"/>
    <dgm:cxn modelId="{925239DD-FA67-4478-A367-55FD2E2EBA88}" type="presOf" srcId="{EB99CF92-F793-47DD-A340-EBBBC3D05BCE}" destId="{0EC5AECD-FBF5-48E2-AEF7-33EF76FCCF97}" srcOrd="0" destOrd="0" presId="urn:microsoft.com/office/officeart/2011/layout/CircleProcess"/>
    <dgm:cxn modelId="{9638DADE-EE90-4659-A074-3330E176277E}" type="presOf" srcId="{CE3242EC-6845-45C8-99BB-261EDCE120FB}" destId="{351D7E77-161A-4251-98CD-C2EF6FA19C2D}" srcOrd="1" destOrd="0" presId="urn:microsoft.com/office/officeart/2011/layout/CircleProcess"/>
    <dgm:cxn modelId="{2EB465F1-BAD5-445E-9B7F-7131184F1C27}" type="presParOf" srcId="{0EC5AECD-FBF5-48E2-AEF7-33EF76FCCF97}" destId="{13A980AE-5438-49E3-8514-6322E9F45A29}" srcOrd="0" destOrd="0" presId="urn:microsoft.com/office/officeart/2011/layout/CircleProcess"/>
    <dgm:cxn modelId="{D79F3B24-A45B-4B5E-A09B-76EB7837E204}" type="presParOf" srcId="{13A980AE-5438-49E3-8514-6322E9F45A29}" destId="{E157BCA0-4896-4F93-BA04-D6882B0E19F7}" srcOrd="0" destOrd="0" presId="urn:microsoft.com/office/officeart/2011/layout/CircleProcess"/>
    <dgm:cxn modelId="{4494E507-027E-43B7-899A-C04AA9889084}" type="presParOf" srcId="{0EC5AECD-FBF5-48E2-AEF7-33EF76FCCF97}" destId="{329571C7-EEBF-4C4C-80B4-87C3C7A07241}" srcOrd="1" destOrd="0" presId="urn:microsoft.com/office/officeart/2011/layout/CircleProcess"/>
    <dgm:cxn modelId="{767E23CA-5B3B-4B6F-BD97-DF7BA09EFA38}" type="presParOf" srcId="{329571C7-EEBF-4C4C-80B4-87C3C7A07241}" destId="{1244D926-CEEF-4BC8-94F9-A15EF0936604}" srcOrd="0" destOrd="0" presId="urn:microsoft.com/office/officeart/2011/layout/CircleProcess"/>
    <dgm:cxn modelId="{FDE8F804-5696-46E8-AB39-A8CC0FBC84A7}" type="presParOf" srcId="{0EC5AECD-FBF5-48E2-AEF7-33EF76FCCF97}" destId="{77A6887E-CABB-4EC6-92BB-2A550DE6CDC7}" srcOrd="2" destOrd="0" presId="urn:microsoft.com/office/officeart/2011/layout/CircleProcess"/>
    <dgm:cxn modelId="{57ED52A2-CFD9-4BDB-AA70-2A8FF344567C}" type="presParOf" srcId="{0EC5AECD-FBF5-48E2-AEF7-33EF76FCCF97}" destId="{1DF0E331-3265-40C9-9B5F-1C5F1E4A9931}" srcOrd="3" destOrd="0" presId="urn:microsoft.com/office/officeart/2011/layout/CircleProcess"/>
    <dgm:cxn modelId="{E71908E1-EA0F-46E0-9C65-D3C8585E74AB}" type="presParOf" srcId="{1DF0E331-3265-40C9-9B5F-1C5F1E4A9931}" destId="{1A1B06E3-B01B-40AD-8107-8F59CE4BD206}" srcOrd="0" destOrd="0" presId="urn:microsoft.com/office/officeart/2011/layout/CircleProcess"/>
    <dgm:cxn modelId="{5A69D793-6621-42B3-91B7-9BD621C15D40}" type="presParOf" srcId="{0EC5AECD-FBF5-48E2-AEF7-33EF76FCCF97}" destId="{8CC0EF9F-DEB0-40FD-AC68-515076806C33}" srcOrd="4" destOrd="0" presId="urn:microsoft.com/office/officeart/2011/layout/CircleProcess"/>
    <dgm:cxn modelId="{740C236B-A69D-4F85-99B8-292F3C116DFA}" type="presParOf" srcId="{8CC0EF9F-DEB0-40FD-AC68-515076806C33}" destId="{4F569991-653C-4DB5-9A29-1DA2E7FB34F9}" srcOrd="0" destOrd="0" presId="urn:microsoft.com/office/officeart/2011/layout/CircleProcess"/>
    <dgm:cxn modelId="{70BF3A5B-7F39-4B0D-99B3-2821A2D783C6}" type="presParOf" srcId="{0EC5AECD-FBF5-48E2-AEF7-33EF76FCCF97}" destId="{C5D8D5B8-D8F1-4123-A96C-00F7879DD224}" srcOrd="5" destOrd="0" presId="urn:microsoft.com/office/officeart/2011/layout/CircleProcess"/>
    <dgm:cxn modelId="{258A6567-671B-476D-848E-05DBAD5FE706}" type="presParOf" srcId="{0EC5AECD-FBF5-48E2-AEF7-33EF76FCCF97}" destId="{D748B68B-9AE2-42A1-990B-403D67993749}" srcOrd="6" destOrd="0" presId="urn:microsoft.com/office/officeart/2011/layout/CircleProcess"/>
    <dgm:cxn modelId="{410AF575-04A2-4567-8330-B00118E071DD}" type="presParOf" srcId="{D748B68B-9AE2-42A1-990B-403D67993749}" destId="{28A50AEB-9E0E-4DB2-B4DA-2256097D67B4}" srcOrd="0" destOrd="0" presId="urn:microsoft.com/office/officeart/2011/layout/CircleProcess"/>
    <dgm:cxn modelId="{5C1F19CF-2378-43C6-9D42-B7F9A7ABAECA}" type="presParOf" srcId="{0EC5AECD-FBF5-48E2-AEF7-33EF76FCCF97}" destId="{97480570-C1AB-4D22-813B-3B2B02CC13C8}" srcOrd="7" destOrd="0" presId="urn:microsoft.com/office/officeart/2011/layout/CircleProcess"/>
    <dgm:cxn modelId="{6934F7DB-F0EF-40B2-85A3-9F7ADEBB1916}" type="presParOf" srcId="{97480570-C1AB-4D22-813B-3B2B02CC13C8}" destId="{CA670E57-7B13-4DB9-A002-AD1B8E594A15}" srcOrd="0" destOrd="0" presId="urn:microsoft.com/office/officeart/2011/layout/CircleProcess"/>
    <dgm:cxn modelId="{4BC8AB72-9A25-4B80-B7F9-29F0C9737A40}" type="presParOf" srcId="{0EC5AECD-FBF5-48E2-AEF7-33EF76FCCF97}" destId="{351D7E77-161A-4251-98CD-C2EF6FA19C2D}" srcOrd="8" destOrd="0" presId="urn:microsoft.com/office/officeart/2011/layout/CircleProcess"/>
    <dgm:cxn modelId="{8D217144-912D-4C66-BD27-18C105D4D5D1}" type="presParOf" srcId="{0EC5AECD-FBF5-48E2-AEF7-33EF76FCCF97}" destId="{AFF292A5-BC33-4A5D-A665-71943D99AE43}" srcOrd="9" destOrd="0" presId="urn:microsoft.com/office/officeart/2011/layout/CircleProcess"/>
    <dgm:cxn modelId="{1A1A7164-D8C5-4EC7-9574-863191D2E5E1}" type="presParOf" srcId="{AFF292A5-BC33-4A5D-A665-71943D99AE43}" destId="{48A53C38-F773-4C7C-9BBA-85078B7509C7}" srcOrd="0" destOrd="0" presId="urn:microsoft.com/office/officeart/2011/layout/CircleProcess"/>
    <dgm:cxn modelId="{FB5EC10F-7FE9-4D49-80C9-35F41BD697E5}" type="presParOf" srcId="{0EC5AECD-FBF5-48E2-AEF7-33EF76FCCF97}" destId="{CCF3BC5A-D543-4E89-804B-6000B5465D22}" srcOrd="10" destOrd="0" presId="urn:microsoft.com/office/officeart/2011/layout/CircleProcess"/>
    <dgm:cxn modelId="{7B4CD7A8-FCD1-4B6E-B375-D092FB6889D4}" type="presParOf" srcId="{CCF3BC5A-D543-4E89-804B-6000B5465D22}" destId="{A4D679F4-28E6-4B99-9292-0A1578C26C1E}" srcOrd="0" destOrd="0" presId="urn:microsoft.com/office/officeart/2011/layout/CircleProcess"/>
    <dgm:cxn modelId="{A561DD50-88F5-4274-BA3A-12810AF63054}" type="presParOf" srcId="{0EC5AECD-FBF5-48E2-AEF7-33EF76FCCF97}" destId="{FF96D96E-C7CE-4DA4-A7A6-DCEFA9BD05A8}" srcOrd="11" destOrd="0" presId="urn:microsoft.com/office/officeart/2011/layout/CircleProcess"/>
    <dgm:cxn modelId="{FEDC1C09-340A-45A2-A182-3EEBB67CF5C5}" type="presParOf" srcId="{0EC5AECD-FBF5-48E2-AEF7-33EF76FCCF97}" destId="{71F5142F-9CCE-4BA9-966B-EC20E0CDF5DE}" srcOrd="12" destOrd="0" presId="urn:microsoft.com/office/officeart/2011/layout/CircleProcess"/>
    <dgm:cxn modelId="{4EB18AA7-C5B5-45C1-9D1A-D4F330C178E3}" type="presParOf" srcId="{71F5142F-9CCE-4BA9-966B-EC20E0CDF5DE}" destId="{54E3AFD4-E7DF-4CF3-AA3A-6CEA5CFFDB4C}" srcOrd="0" destOrd="0" presId="urn:microsoft.com/office/officeart/2011/layout/CircleProcess"/>
    <dgm:cxn modelId="{5C7A2E13-C881-4444-A87A-130D31200443}" type="presParOf" srcId="{0EC5AECD-FBF5-48E2-AEF7-33EF76FCCF97}" destId="{86FC7409-0960-447F-B33E-4461FE7A3EEF}" srcOrd="13" destOrd="0" presId="urn:microsoft.com/office/officeart/2011/layout/CircleProcess"/>
    <dgm:cxn modelId="{6DC5A9A9-3A3D-4F20-940F-2B0281439781}" type="presParOf" srcId="{86FC7409-0960-447F-B33E-4461FE7A3EEF}" destId="{0F24E90F-C479-44A9-A75E-273F551CE76D}" srcOrd="0" destOrd="0" presId="urn:microsoft.com/office/officeart/2011/layout/CircleProcess"/>
    <dgm:cxn modelId="{7D034021-B33C-4F02-BB0B-824579981BB6}" type="presParOf" srcId="{0EC5AECD-FBF5-48E2-AEF7-33EF76FCCF97}" destId="{92A33E6A-7614-424A-A2D1-3C2D1213123D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99CF92-F793-47DD-A340-EBBBC3D05BCE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FFE9D3B-7F83-485C-9180-51F5086A8A91}">
      <dgm:prSet phldrT="[Text]" custT="1"/>
      <dgm:spPr/>
      <dgm:t>
        <a:bodyPr/>
        <a:lstStyle/>
        <a:p>
          <a:r>
            <a:rPr lang="en-IN" sz="800" dirty="0">
              <a:solidFill>
                <a:srgbClr val="2744A0"/>
              </a:solidFill>
              <a:latin typeface="BreuerText" panose="02000506040000020004" pitchFamily="2" charset="0"/>
            </a:rPr>
            <a:t>Weather</a:t>
          </a:r>
        </a:p>
        <a:p>
          <a:r>
            <a:rPr lang="en-IN" sz="800" dirty="0">
              <a:solidFill>
                <a:srgbClr val="2744A0"/>
              </a:solidFill>
              <a:latin typeface="BreuerText" panose="02000506040000020004" pitchFamily="2" charset="0"/>
            </a:rPr>
            <a:t>ineffective</a:t>
          </a:r>
        </a:p>
      </dgm:t>
    </dgm:pt>
    <dgm:pt modelId="{D1559A53-0413-4129-AAC7-7F157F3ABBC8}" type="parTrans" cxnId="{FE768242-52C1-4540-9F90-80C63AF16946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D05764FA-AB20-415B-B410-43F539DEC8C5}" type="sibTrans" cxnId="{FE768242-52C1-4540-9F90-80C63AF16946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ED49AB05-FAE2-4727-9E20-79BFE4A389AC}">
      <dgm:prSet phldrT="[Text]" custT="1"/>
      <dgm:spPr/>
      <dgm:t>
        <a:bodyPr/>
        <a:lstStyle/>
        <a:p>
          <a:r>
            <a:rPr lang="en-IN" sz="700" dirty="0">
              <a:solidFill>
                <a:srgbClr val="2744A0"/>
              </a:solidFill>
              <a:latin typeface="BreuerText" panose="02000506040000020004" pitchFamily="2" charset="0"/>
            </a:rPr>
            <a:t>High Maintenance</a:t>
          </a:r>
        </a:p>
      </dgm:t>
    </dgm:pt>
    <dgm:pt modelId="{B12F0F10-0395-43EB-B791-FF36B8FBF38D}" type="parTrans" cxnId="{BA5B19DA-3E91-4C83-85DB-FB9EFA9393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B5EB0D6A-2C42-4D82-976A-AD793DDB6B79}" type="sibTrans" cxnId="{BA5B19DA-3E91-4C83-85DB-FB9EFA9393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CE3242EC-6845-45C8-99BB-261EDCE120FB}">
      <dgm:prSet phldrT="[Text]" custT="1"/>
      <dgm:spPr/>
      <dgm:t>
        <a:bodyPr/>
        <a:lstStyle/>
        <a:p>
          <a:r>
            <a:rPr lang="en-IN" sz="1000" dirty="0">
              <a:solidFill>
                <a:srgbClr val="2744A0"/>
              </a:solidFill>
              <a:latin typeface="BreuerText" panose="02000506040000020004" pitchFamily="2" charset="0"/>
            </a:rPr>
            <a:t>Client demand</a:t>
          </a:r>
        </a:p>
      </dgm:t>
    </dgm:pt>
    <dgm:pt modelId="{4D367916-5CE8-4DC6-9511-DD5C3996BDFA}" type="parTrans" cxnId="{E7B01A66-AB79-4855-8E9C-C09D74F79761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DA6CF0E4-4224-4044-8A14-D5EE17B7D607}" type="sibTrans" cxnId="{E7B01A66-AB79-4855-8E9C-C09D74F79761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B0EC1CA8-A13B-4CC3-A82E-4115793D2098}">
      <dgm:prSet custT="1"/>
      <dgm:spPr/>
      <dgm:t>
        <a:bodyPr/>
        <a:lstStyle/>
        <a:p>
          <a:r>
            <a:rPr lang="en-IN" sz="800" dirty="0">
              <a:solidFill>
                <a:srgbClr val="2744A0"/>
              </a:solidFill>
              <a:latin typeface="BreuerText" panose="02000506040000020004" pitchFamily="2" charset="0"/>
            </a:rPr>
            <a:t>Cost ineffective</a:t>
          </a:r>
        </a:p>
      </dgm:t>
    </dgm:pt>
    <dgm:pt modelId="{D1C55C92-A7C9-4EA5-AA67-A92C2D3C104E}" type="parTrans" cxnId="{118F641F-1B73-4A5D-8A21-224858B8DA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C55FF836-F137-43BD-90A4-10176E977F37}" type="sibTrans" cxnId="{118F641F-1B73-4A5D-8A21-224858B8DAB4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CCB84A34-DA70-4BEE-B934-2FB6B478BD09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IN" sz="1000" dirty="0">
              <a:solidFill>
                <a:srgbClr val="2744A0"/>
              </a:solidFill>
              <a:latin typeface="BreuerText" panose="02000506040000020004" pitchFamily="2" charset="0"/>
            </a:rPr>
            <a:t>Less</a:t>
          </a:r>
        </a:p>
        <a:p>
          <a:pPr>
            <a:spcAft>
              <a:spcPts val="0"/>
            </a:spcAft>
          </a:pPr>
          <a:r>
            <a:rPr lang="en-IN" sz="1000" dirty="0">
              <a:solidFill>
                <a:srgbClr val="2744A0"/>
              </a:solidFill>
              <a:latin typeface="BreuerText" panose="02000506040000020004" pitchFamily="2" charset="0"/>
            </a:rPr>
            <a:t>Strength</a:t>
          </a:r>
        </a:p>
      </dgm:t>
    </dgm:pt>
    <dgm:pt modelId="{3D42CBB5-78F6-4964-B64C-C1D0A6B22195}" type="parTrans" cxnId="{2E239C2F-9C00-4B36-8FB9-20981016ED90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4F911DAC-E394-4797-92FF-E30FDA28B836}" type="sibTrans" cxnId="{2E239C2F-9C00-4B36-8FB9-20981016ED90}">
      <dgm:prSet/>
      <dgm:spPr/>
      <dgm:t>
        <a:bodyPr/>
        <a:lstStyle/>
        <a:p>
          <a:endParaRPr lang="en-IN">
            <a:latin typeface="BreuerText" panose="02000506040000020004" pitchFamily="2" charset="0"/>
          </a:endParaRPr>
        </a:p>
      </dgm:t>
    </dgm:pt>
    <dgm:pt modelId="{0EC5AECD-FBF5-48E2-AEF7-33EF76FCCF97}" type="pres">
      <dgm:prSet presAssocID="{EB99CF92-F793-47DD-A340-EBBBC3D05BC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3A980AE-5438-49E3-8514-6322E9F45A29}" type="pres">
      <dgm:prSet presAssocID="{CCB84A34-DA70-4BEE-B934-2FB6B478BD09}" presName="Accent5" presStyleCnt="0"/>
      <dgm:spPr/>
    </dgm:pt>
    <dgm:pt modelId="{E157BCA0-4896-4F93-BA04-D6882B0E19F7}" type="pres">
      <dgm:prSet presAssocID="{CCB84A34-DA70-4BEE-B934-2FB6B478BD09}" presName="Accent" presStyleLbl="node1" presStyleIdx="0" presStyleCnt="5"/>
      <dgm:spPr>
        <a:solidFill>
          <a:srgbClr val="2744A0"/>
        </a:solidFill>
      </dgm:spPr>
    </dgm:pt>
    <dgm:pt modelId="{329571C7-EEBF-4C4C-80B4-87C3C7A07241}" type="pres">
      <dgm:prSet presAssocID="{CCB84A34-DA70-4BEE-B934-2FB6B478BD09}" presName="ParentBackground5" presStyleCnt="0"/>
      <dgm:spPr/>
    </dgm:pt>
    <dgm:pt modelId="{1244D926-CEEF-4BC8-94F9-A15EF0936604}" type="pres">
      <dgm:prSet presAssocID="{CCB84A34-DA70-4BEE-B934-2FB6B478BD09}" presName="ParentBackground" presStyleLbl="fgAcc1" presStyleIdx="0" presStyleCnt="5" custLinFactNeighborX="1294" custLinFactNeighborY="-810"/>
      <dgm:spPr/>
    </dgm:pt>
    <dgm:pt modelId="{77A6887E-CABB-4EC6-92BB-2A550DE6CDC7}" type="pres">
      <dgm:prSet presAssocID="{CCB84A34-DA70-4BEE-B934-2FB6B478BD09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DF0E331-3265-40C9-9B5F-1C5F1E4A9931}" type="pres">
      <dgm:prSet presAssocID="{B0EC1CA8-A13B-4CC3-A82E-4115793D2098}" presName="Accent4" presStyleCnt="0"/>
      <dgm:spPr/>
    </dgm:pt>
    <dgm:pt modelId="{1A1B06E3-B01B-40AD-8107-8F59CE4BD206}" type="pres">
      <dgm:prSet presAssocID="{B0EC1CA8-A13B-4CC3-A82E-4115793D2098}" presName="Accent" presStyleLbl="node1" presStyleIdx="1" presStyleCnt="5"/>
      <dgm:spPr>
        <a:solidFill>
          <a:srgbClr val="2744A0"/>
        </a:solidFill>
      </dgm:spPr>
    </dgm:pt>
    <dgm:pt modelId="{8CC0EF9F-DEB0-40FD-AC68-515076806C33}" type="pres">
      <dgm:prSet presAssocID="{B0EC1CA8-A13B-4CC3-A82E-4115793D2098}" presName="ParentBackground4" presStyleCnt="0"/>
      <dgm:spPr/>
    </dgm:pt>
    <dgm:pt modelId="{4F569991-653C-4DB5-9A29-1DA2E7FB34F9}" type="pres">
      <dgm:prSet presAssocID="{B0EC1CA8-A13B-4CC3-A82E-4115793D2098}" presName="ParentBackground" presStyleLbl="fgAcc1" presStyleIdx="1" presStyleCnt="5"/>
      <dgm:spPr/>
    </dgm:pt>
    <dgm:pt modelId="{C5D8D5B8-D8F1-4123-A96C-00F7879DD224}" type="pres">
      <dgm:prSet presAssocID="{B0EC1CA8-A13B-4CC3-A82E-4115793D209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748B68B-9AE2-42A1-990B-403D67993749}" type="pres">
      <dgm:prSet presAssocID="{CE3242EC-6845-45C8-99BB-261EDCE120FB}" presName="Accent3" presStyleCnt="0"/>
      <dgm:spPr/>
    </dgm:pt>
    <dgm:pt modelId="{28A50AEB-9E0E-4DB2-B4DA-2256097D67B4}" type="pres">
      <dgm:prSet presAssocID="{CE3242EC-6845-45C8-99BB-261EDCE120FB}" presName="Accent" presStyleLbl="node1" presStyleIdx="2" presStyleCnt="5"/>
      <dgm:spPr>
        <a:solidFill>
          <a:srgbClr val="2744A0"/>
        </a:solidFill>
      </dgm:spPr>
    </dgm:pt>
    <dgm:pt modelId="{97480570-C1AB-4D22-813B-3B2B02CC13C8}" type="pres">
      <dgm:prSet presAssocID="{CE3242EC-6845-45C8-99BB-261EDCE120FB}" presName="ParentBackground3" presStyleCnt="0"/>
      <dgm:spPr/>
    </dgm:pt>
    <dgm:pt modelId="{CA670E57-7B13-4DB9-A002-AD1B8E594A15}" type="pres">
      <dgm:prSet presAssocID="{CE3242EC-6845-45C8-99BB-261EDCE120FB}" presName="ParentBackground" presStyleLbl="fgAcc1" presStyleIdx="2" presStyleCnt="5"/>
      <dgm:spPr/>
    </dgm:pt>
    <dgm:pt modelId="{351D7E77-161A-4251-98CD-C2EF6FA19C2D}" type="pres">
      <dgm:prSet presAssocID="{CE3242EC-6845-45C8-99BB-261EDCE120F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FF292A5-BC33-4A5D-A665-71943D99AE43}" type="pres">
      <dgm:prSet presAssocID="{ED49AB05-FAE2-4727-9E20-79BFE4A389AC}" presName="Accent2" presStyleCnt="0"/>
      <dgm:spPr/>
    </dgm:pt>
    <dgm:pt modelId="{48A53C38-F773-4C7C-9BBA-85078B7509C7}" type="pres">
      <dgm:prSet presAssocID="{ED49AB05-FAE2-4727-9E20-79BFE4A389AC}" presName="Accent" presStyleLbl="node1" presStyleIdx="3" presStyleCnt="5"/>
      <dgm:spPr>
        <a:solidFill>
          <a:srgbClr val="2744A0"/>
        </a:solidFill>
      </dgm:spPr>
    </dgm:pt>
    <dgm:pt modelId="{CCF3BC5A-D543-4E89-804B-6000B5465D22}" type="pres">
      <dgm:prSet presAssocID="{ED49AB05-FAE2-4727-9E20-79BFE4A389AC}" presName="ParentBackground2" presStyleCnt="0"/>
      <dgm:spPr/>
    </dgm:pt>
    <dgm:pt modelId="{A4D679F4-28E6-4B99-9292-0A1578C26C1E}" type="pres">
      <dgm:prSet presAssocID="{ED49AB05-FAE2-4727-9E20-79BFE4A389AC}" presName="ParentBackground" presStyleLbl="fgAcc1" presStyleIdx="3" presStyleCnt="5"/>
      <dgm:spPr/>
    </dgm:pt>
    <dgm:pt modelId="{FF96D96E-C7CE-4DA4-A7A6-DCEFA9BD05A8}" type="pres">
      <dgm:prSet presAssocID="{ED49AB05-FAE2-4727-9E20-79BFE4A389A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1F5142F-9CCE-4BA9-966B-EC20E0CDF5DE}" type="pres">
      <dgm:prSet presAssocID="{6FFE9D3B-7F83-485C-9180-51F5086A8A91}" presName="Accent1" presStyleCnt="0"/>
      <dgm:spPr/>
    </dgm:pt>
    <dgm:pt modelId="{54E3AFD4-E7DF-4CF3-AA3A-6CEA5CFFDB4C}" type="pres">
      <dgm:prSet presAssocID="{6FFE9D3B-7F83-485C-9180-51F5086A8A91}" presName="Accent" presStyleLbl="node1" presStyleIdx="4" presStyleCnt="5"/>
      <dgm:spPr>
        <a:solidFill>
          <a:srgbClr val="2744A0"/>
        </a:solidFill>
      </dgm:spPr>
    </dgm:pt>
    <dgm:pt modelId="{86FC7409-0960-447F-B33E-4461FE7A3EEF}" type="pres">
      <dgm:prSet presAssocID="{6FFE9D3B-7F83-485C-9180-51F5086A8A91}" presName="ParentBackground1" presStyleCnt="0"/>
      <dgm:spPr/>
    </dgm:pt>
    <dgm:pt modelId="{0F24E90F-C479-44A9-A75E-273F551CE76D}" type="pres">
      <dgm:prSet presAssocID="{6FFE9D3B-7F83-485C-9180-51F5086A8A91}" presName="ParentBackground" presStyleLbl="fgAcc1" presStyleIdx="4" presStyleCnt="5"/>
      <dgm:spPr/>
    </dgm:pt>
    <dgm:pt modelId="{92A33E6A-7614-424A-A2D1-3C2D1213123D}" type="pres">
      <dgm:prSet presAssocID="{6FFE9D3B-7F83-485C-9180-51F5086A8A9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B2BB305-8EAE-43A8-A169-FC6E3843CE49}" type="presOf" srcId="{6FFE9D3B-7F83-485C-9180-51F5086A8A91}" destId="{92A33E6A-7614-424A-A2D1-3C2D1213123D}" srcOrd="1" destOrd="0" presId="urn:microsoft.com/office/officeart/2011/layout/CircleProcess"/>
    <dgm:cxn modelId="{118F641F-1B73-4A5D-8A21-224858B8DAB4}" srcId="{EB99CF92-F793-47DD-A340-EBBBC3D05BCE}" destId="{B0EC1CA8-A13B-4CC3-A82E-4115793D2098}" srcOrd="3" destOrd="0" parTransId="{D1C55C92-A7C9-4EA5-AA67-A92C2D3C104E}" sibTransId="{C55FF836-F137-43BD-90A4-10176E977F37}"/>
    <dgm:cxn modelId="{2E239C2F-9C00-4B36-8FB9-20981016ED90}" srcId="{EB99CF92-F793-47DD-A340-EBBBC3D05BCE}" destId="{CCB84A34-DA70-4BEE-B934-2FB6B478BD09}" srcOrd="4" destOrd="0" parTransId="{3D42CBB5-78F6-4964-B64C-C1D0A6B22195}" sibTransId="{4F911DAC-E394-4797-92FF-E30FDA28B836}"/>
    <dgm:cxn modelId="{FEB0C032-1A87-4833-9F4B-9B4FFD382B4B}" type="presOf" srcId="{6FFE9D3B-7F83-485C-9180-51F5086A8A91}" destId="{0F24E90F-C479-44A9-A75E-273F551CE76D}" srcOrd="0" destOrd="0" presId="urn:microsoft.com/office/officeart/2011/layout/CircleProcess"/>
    <dgm:cxn modelId="{D202A33C-3C68-4370-A753-5EAB82DBA89A}" type="presOf" srcId="{ED49AB05-FAE2-4727-9E20-79BFE4A389AC}" destId="{A4D679F4-28E6-4B99-9292-0A1578C26C1E}" srcOrd="0" destOrd="0" presId="urn:microsoft.com/office/officeart/2011/layout/CircleProcess"/>
    <dgm:cxn modelId="{FE768242-52C1-4540-9F90-80C63AF16946}" srcId="{EB99CF92-F793-47DD-A340-EBBBC3D05BCE}" destId="{6FFE9D3B-7F83-485C-9180-51F5086A8A91}" srcOrd="0" destOrd="0" parTransId="{D1559A53-0413-4129-AAC7-7F157F3ABBC8}" sibTransId="{D05764FA-AB20-415B-B410-43F539DEC8C5}"/>
    <dgm:cxn modelId="{E7B01A66-AB79-4855-8E9C-C09D74F79761}" srcId="{EB99CF92-F793-47DD-A340-EBBBC3D05BCE}" destId="{CE3242EC-6845-45C8-99BB-261EDCE120FB}" srcOrd="2" destOrd="0" parTransId="{4D367916-5CE8-4DC6-9511-DD5C3996BDFA}" sibTransId="{DA6CF0E4-4224-4044-8A14-D5EE17B7D607}"/>
    <dgm:cxn modelId="{BB01E968-3DEF-4EF0-AB87-EE47F5F9BAA7}" type="presOf" srcId="{CE3242EC-6845-45C8-99BB-261EDCE120FB}" destId="{CA670E57-7B13-4DB9-A002-AD1B8E594A15}" srcOrd="0" destOrd="0" presId="urn:microsoft.com/office/officeart/2011/layout/CircleProcess"/>
    <dgm:cxn modelId="{CB5F674D-B33E-472B-B898-D0B2FEE60936}" type="presOf" srcId="{CCB84A34-DA70-4BEE-B934-2FB6B478BD09}" destId="{1244D926-CEEF-4BC8-94F9-A15EF0936604}" srcOrd="0" destOrd="0" presId="urn:microsoft.com/office/officeart/2011/layout/CircleProcess"/>
    <dgm:cxn modelId="{0C4B4E51-5DB9-4A27-A18F-B167E9B27498}" type="presOf" srcId="{CCB84A34-DA70-4BEE-B934-2FB6B478BD09}" destId="{77A6887E-CABB-4EC6-92BB-2A550DE6CDC7}" srcOrd="1" destOrd="0" presId="urn:microsoft.com/office/officeart/2011/layout/CircleProcess"/>
    <dgm:cxn modelId="{F5ADBB5A-9F2E-4356-B01B-9EA49DA45102}" type="presOf" srcId="{B0EC1CA8-A13B-4CC3-A82E-4115793D2098}" destId="{C5D8D5B8-D8F1-4123-A96C-00F7879DD224}" srcOrd="1" destOrd="0" presId="urn:microsoft.com/office/officeart/2011/layout/CircleProcess"/>
    <dgm:cxn modelId="{DB826A84-D78C-422D-A848-51C9637E9C64}" type="presOf" srcId="{ED49AB05-FAE2-4727-9E20-79BFE4A389AC}" destId="{FF96D96E-C7CE-4DA4-A7A6-DCEFA9BD05A8}" srcOrd="1" destOrd="0" presId="urn:microsoft.com/office/officeart/2011/layout/CircleProcess"/>
    <dgm:cxn modelId="{FB712188-9D42-427E-A433-5D826203D96F}" type="presOf" srcId="{B0EC1CA8-A13B-4CC3-A82E-4115793D2098}" destId="{4F569991-653C-4DB5-9A29-1DA2E7FB34F9}" srcOrd="0" destOrd="0" presId="urn:microsoft.com/office/officeart/2011/layout/CircleProcess"/>
    <dgm:cxn modelId="{BA5B19DA-3E91-4C83-85DB-FB9EFA9393B4}" srcId="{EB99CF92-F793-47DD-A340-EBBBC3D05BCE}" destId="{ED49AB05-FAE2-4727-9E20-79BFE4A389AC}" srcOrd="1" destOrd="0" parTransId="{B12F0F10-0395-43EB-B791-FF36B8FBF38D}" sibTransId="{B5EB0D6A-2C42-4D82-976A-AD793DDB6B79}"/>
    <dgm:cxn modelId="{925239DD-FA67-4478-A367-55FD2E2EBA88}" type="presOf" srcId="{EB99CF92-F793-47DD-A340-EBBBC3D05BCE}" destId="{0EC5AECD-FBF5-48E2-AEF7-33EF76FCCF97}" srcOrd="0" destOrd="0" presId="urn:microsoft.com/office/officeart/2011/layout/CircleProcess"/>
    <dgm:cxn modelId="{9638DADE-EE90-4659-A074-3330E176277E}" type="presOf" srcId="{CE3242EC-6845-45C8-99BB-261EDCE120FB}" destId="{351D7E77-161A-4251-98CD-C2EF6FA19C2D}" srcOrd="1" destOrd="0" presId="urn:microsoft.com/office/officeart/2011/layout/CircleProcess"/>
    <dgm:cxn modelId="{2EB465F1-BAD5-445E-9B7F-7131184F1C27}" type="presParOf" srcId="{0EC5AECD-FBF5-48E2-AEF7-33EF76FCCF97}" destId="{13A980AE-5438-49E3-8514-6322E9F45A29}" srcOrd="0" destOrd="0" presId="urn:microsoft.com/office/officeart/2011/layout/CircleProcess"/>
    <dgm:cxn modelId="{D79F3B24-A45B-4B5E-A09B-76EB7837E204}" type="presParOf" srcId="{13A980AE-5438-49E3-8514-6322E9F45A29}" destId="{E157BCA0-4896-4F93-BA04-D6882B0E19F7}" srcOrd="0" destOrd="0" presId="urn:microsoft.com/office/officeart/2011/layout/CircleProcess"/>
    <dgm:cxn modelId="{4494E507-027E-43B7-899A-C04AA9889084}" type="presParOf" srcId="{0EC5AECD-FBF5-48E2-AEF7-33EF76FCCF97}" destId="{329571C7-EEBF-4C4C-80B4-87C3C7A07241}" srcOrd="1" destOrd="0" presId="urn:microsoft.com/office/officeart/2011/layout/CircleProcess"/>
    <dgm:cxn modelId="{767E23CA-5B3B-4B6F-BD97-DF7BA09EFA38}" type="presParOf" srcId="{329571C7-EEBF-4C4C-80B4-87C3C7A07241}" destId="{1244D926-CEEF-4BC8-94F9-A15EF0936604}" srcOrd="0" destOrd="0" presId="urn:microsoft.com/office/officeart/2011/layout/CircleProcess"/>
    <dgm:cxn modelId="{FDE8F804-5696-46E8-AB39-A8CC0FBC84A7}" type="presParOf" srcId="{0EC5AECD-FBF5-48E2-AEF7-33EF76FCCF97}" destId="{77A6887E-CABB-4EC6-92BB-2A550DE6CDC7}" srcOrd="2" destOrd="0" presId="urn:microsoft.com/office/officeart/2011/layout/CircleProcess"/>
    <dgm:cxn modelId="{57ED52A2-CFD9-4BDB-AA70-2A8FF344567C}" type="presParOf" srcId="{0EC5AECD-FBF5-48E2-AEF7-33EF76FCCF97}" destId="{1DF0E331-3265-40C9-9B5F-1C5F1E4A9931}" srcOrd="3" destOrd="0" presId="urn:microsoft.com/office/officeart/2011/layout/CircleProcess"/>
    <dgm:cxn modelId="{E71908E1-EA0F-46E0-9C65-D3C8585E74AB}" type="presParOf" srcId="{1DF0E331-3265-40C9-9B5F-1C5F1E4A9931}" destId="{1A1B06E3-B01B-40AD-8107-8F59CE4BD206}" srcOrd="0" destOrd="0" presId="urn:microsoft.com/office/officeart/2011/layout/CircleProcess"/>
    <dgm:cxn modelId="{5A69D793-6621-42B3-91B7-9BD621C15D40}" type="presParOf" srcId="{0EC5AECD-FBF5-48E2-AEF7-33EF76FCCF97}" destId="{8CC0EF9F-DEB0-40FD-AC68-515076806C33}" srcOrd="4" destOrd="0" presId="urn:microsoft.com/office/officeart/2011/layout/CircleProcess"/>
    <dgm:cxn modelId="{740C236B-A69D-4F85-99B8-292F3C116DFA}" type="presParOf" srcId="{8CC0EF9F-DEB0-40FD-AC68-515076806C33}" destId="{4F569991-653C-4DB5-9A29-1DA2E7FB34F9}" srcOrd="0" destOrd="0" presId="urn:microsoft.com/office/officeart/2011/layout/CircleProcess"/>
    <dgm:cxn modelId="{70BF3A5B-7F39-4B0D-99B3-2821A2D783C6}" type="presParOf" srcId="{0EC5AECD-FBF5-48E2-AEF7-33EF76FCCF97}" destId="{C5D8D5B8-D8F1-4123-A96C-00F7879DD224}" srcOrd="5" destOrd="0" presId="urn:microsoft.com/office/officeart/2011/layout/CircleProcess"/>
    <dgm:cxn modelId="{258A6567-671B-476D-848E-05DBAD5FE706}" type="presParOf" srcId="{0EC5AECD-FBF5-48E2-AEF7-33EF76FCCF97}" destId="{D748B68B-9AE2-42A1-990B-403D67993749}" srcOrd="6" destOrd="0" presId="urn:microsoft.com/office/officeart/2011/layout/CircleProcess"/>
    <dgm:cxn modelId="{410AF575-04A2-4567-8330-B00118E071DD}" type="presParOf" srcId="{D748B68B-9AE2-42A1-990B-403D67993749}" destId="{28A50AEB-9E0E-4DB2-B4DA-2256097D67B4}" srcOrd="0" destOrd="0" presId="urn:microsoft.com/office/officeart/2011/layout/CircleProcess"/>
    <dgm:cxn modelId="{5C1F19CF-2378-43C6-9D42-B7F9A7ABAECA}" type="presParOf" srcId="{0EC5AECD-FBF5-48E2-AEF7-33EF76FCCF97}" destId="{97480570-C1AB-4D22-813B-3B2B02CC13C8}" srcOrd="7" destOrd="0" presId="urn:microsoft.com/office/officeart/2011/layout/CircleProcess"/>
    <dgm:cxn modelId="{6934F7DB-F0EF-40B2-85A3-9F7ADEBB1916}" type="presParOf" srcId="{97480570-C1AB-4D22-813B-3B2B02CC13C8}" destId="{CA670E57-7B13-4DB9-A002-AD1B8E594A15}" srcOrd="0" destOrd="0" presId="urn:microsoft.com/office/officeart/2011/layout/CircleProcess"/>
    <dgm:cxn modelId="{4BC8AB72-9A25-4B80-B7F9-29F0C9737A40}" type="presParOf" srcId="{0EC5AECD-FBF5-48E2-AEF7-33EF76FCCF97}" destId="{351D7E77-161A-4251-98CD-C2EF6FA19C2D}" srcOrd="8" destOrd="0" presId="urn:microsoft.com/office/officeart/2011/layout/CircleProcess"/>
    <dgm:cxn modelId="{8D217144-912D-4C66-BD27-18C105D4D5D1}" type="presParOf" srcId="{0EC5AECD-FBF5-48E2-AEF7-33EF76FCCF97}" destId="{AFF292A5-BC33-4A5D-A665-71943D99AE43}" srcOrd="9" destOrd="0" presId="urn:microsoft.com/office/officeart/2011/layout/CircleProcess"/>
    <dgm:cxn modelId="{1A1A7164-D8C5-4EC7-9574-863191D2E5E1}" type="presParOf" srcId="{AFF292A5-BC33-4A5D-A665-71943D99AE43}" destId="{48A53C38-F773-4C7C-9BBA-85078B7509C7}" srcOrd="0" destOrd="0" presId="urn:microsoft.com/office/officeart/2011/layout/CircleProcess"/>
    <dgm:cxn modelId="{FB5EC10F-7FE9-4D49-80C9-35F41BD697E5}" type="presParOf" srcId="{0EC5AECD-FBF5-48E2-AEF7-33EF76FCCF97}" destId="{CCF3BC5A-D543-4E89-804B-6000B5465D22}" srcOrd="10" destOrd="0" presId="urn:microsoft.com/office/officeart/2011/layout/CircleProcess"/>
    <dgm:cxn modelId="{7B4CD7A8-FCD1-4B6E-B375-D092FB6889D4}" type="presParOf" srcId="{CCF3BC5A-D543-4E89-804B-6000B5465D22}" destId="{A4D679F4-28E6-4B99-9292-0A1578C26C1E}" srcOrd="0" destOrd="0" presId="urn:microsoft.com/office/officeart/2011/layout/CircleProcess"/>
    <dgm:cxn modelId="{A561DD50-88F5-4274-BA3A-12810AF63054}" type="presParOf" srcId="{0EC5AECD-FBF5-48E2-AEF7-33EF76FCCF97}" destId="{FF96D96E-C7CE-4DA4-A7A6-DCEFA9BD05A8}" srcOrd="11" destOrd="0" presId="urn:microsoft.com/office/officeart/2011/layout/CircleProcess"/>
    <dgm:cxn modelId="{FEDC1C09-340A-45A2-A182-3EEBB67CF5C5}" type="presParOf" srcId="{0EC5AECD-FBF5-48E2-AEF7-33EF76FCCF97}" destId="{71F5142F-9CCE-4BA9-966B-EC20E0CDF5DE}" srcOrd="12" destOrd="0" presId="urn:microsoft.com/office/officeart/2011/layout/CircleProcess"/>
    <dgm:cxn modelId="{4EB18AA7-C5B5-45C1-9D1A-D4F330C178E3}" type="presParOf" srcId="{71F5142F-9CCE-4BA9-966B-EC20E0CDF5DE}" destId="{54E3AFD4-E7DF-4CF3-AA3A-6CEA5CFFDB4C}" srcOrd="0" destOrd="0" presId="urn:microsoft.com/office/officeart/2011/layout/CircleProcess"/>
    <dgm:cxn modelId="{5C7A2E13-C881-4444-A87A-130D31200443}" type="presParOf" srcId="{0EC5AECD-FBF5-48E2-AEF7-33EF76FCCF97}" destId="{86FC7409-0960-447F-B33E-4461FE7A3EEF}" srcOrd="13" destOrd="0" presId="urn:microsoft.com/office/officeart/2011/layout/CircleProcess"/>
    <dgm:cxn modelId="{6DC5A9A9-3A3D-4F20-940F-2B0281439781}" type="presParOf" srcId="{86FC7409-0960-447F-B33E-4461FE7A3EEF}" destId="{0F24E90F-C479-44A9-A75E-273F551CE76D}" srcOrd="0" destOrd="0" presId="urn:microsoft.com/office/officeart/2011/layout/CircleProcess"/>
    <dgm:cxn modelId="{7D034021-B33C-4F02-BB0B-824579981BB6}" type="presParOf" srcId="{0EC5AECD-FBF5-48E2-AEF7-33EF76FCCF97}" destId="{92A33E6A-7614-424A-A2D1-3C2D1213123D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9A1E33-F9CB-4DA5-96FD-21B9784F70C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90B2EDB3-477A-4D17-9ED1-56AC4CE39C55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Telephonic Calls</a:t>
          </a:r>
          <a:endParaRPr lang="en-IN" sz="1000" dirty="0"/>
        </a:p>
      </dgm:t>
    </dgm:pt>
    <dgm:pt modelId="{EC5CFE90-B58C-4B60-AE69-27180D96669B}" type="parTrans" cxnId="{1414372F-487A-4847-9E36-4F25525F4301}">
      <dgm:prSet/>
      <dgm:spPr/>
      <dgm:t>
        <a:bodyPr/>
        <a:lstStyle/>
        <a:p>
          <a:endParaRPr lang="en-IN"/>
        </a:p>
      </dgm:t>
    </dgm:pt>
    <dgm:pt modelId="{29081BC0-6924-4F28-8F1F-8FDD5C482C8F}" type="sibTrans" cxnId="{1414372F-487A-4847-9E36-4F25525F4301}">
      <dgm:prSet/>
      <dgm:spPr/>
      <dgm:t>
        <a:bodyPr/>
        <a:lstStyle/>
        <a:p>
          <a:endParaRPr lang="en-IN"/>
        </a:p>
      </dgm:t>
    </dgm:pt>
    <dgm:pt modelId="{8C33CA5F-E1DA-487B-BFD1-E30D8B41766D}">
      <dgm:prSet phldrT="[Text]" custT="1"/>
      <dgm:spPr>
        <a:solidFill>
          <a:srgbClr val="2744A0"/>
        </a:solidFill>
      </dgm:spPr>
      <dgm:t>
        <a:bodyPr/>
        <a:lstStyle/>
        <a:p>
          <a:r>
            <a:rPr lang="en-US" sz="1000" dirty="0"/>
            <a:t>Profession of Customers</a:t>
          </a:r>
          <a:endParaRPr lang="en-IN" sz="1000" dirty="0"/>
        </a:p>
      </dgm:t>
    </dgm:pt>
    <dgm:pt modelId="{C516167D-7B40-443D-B5BE-E587C35619E4}" type="parTrans" cxnId="{5C2B4266-6002-4814-BFB9-8E86A9FBE281}">
      <dgm:prSet/>
      <dgm:spPr/>
      <dgm:t>
        <a:bodyPr/>
        <a:lstStyle/>
        <a:p>
          <a:endParaRPr lang="en-IN"/>
        </a:p>
      </dgm:t>
    </dgm:pt>
    <dgm:pt modelId="{4B7D8ABB-7970-45F0-AF4D-9A3CFB01ECE1}" type="sibTrans" cxnId="{5C2B4266-6002-4814-BFB9-8E86A9FBE281}">
      <dgm:prSet/>
      <dgm:spPr/>
      <dgm:t>
        <a:bodyPr/>
        <a:lstStyle/>
        <a:p>
          <a:endParaRPr lang="en-IN"/>
        </a:p>
      </dgm:t>
    </dgm:pt>
    <dgm:pt modelId="{1E4F4167-3F6A-457E-B6B6-6EE93B794649}">
      <dgm:prSet/>
      <dgm:spPr/>
      <dgm:t>
        <a:bodyPr/>
        <a:lstStyle/>
        <a:p>
          <a:endParaRPr lang="en-IN" dirty="0"/>
        </a:p>
      </dgm:t>
    </dgm:pt>
    <dgm:pt modelId="{22FD91AA-7F71-46A2-A05D-5EE5489C1190}" type="parTrans" cxnId="{6664F768-5B3A-4477-BA17-1FEB1C27F085}">
      <dgm:prSet/>
      <dgm:spPr/>
      <dgm:t>
        <a:bodyPr/>
        <a:lstStyle/>
        <a:p>
          <a:endParaRPr lang="en-IN"/>
        </a:p>
      </dgm:t>
    </dgm:pt>
    <dgm:pt modelId="{6625AA14-C681-497E-8C60-59544F470BCA}" type="sibTrans" cxnId="{6664F768-5B3A-4477-BA17-1FEB1C27F085}">
      <dgm:prSet/>
      <dgm:spPr/>
      <dgm:t>
        <a:bodyPr/>
        <a:lstStyle/>
        <a:p>
          <a:endParaRPr lang="en-IN"/>
        </a:p>
      </dgm:t>
    </dgm:pt>
    <dgm:pt modelId="{07DF4BAA-5C54-48D2-9095-1F8FB88A921A}" type="pres">
      <dgm:prSet presAssocID="{3E9A1E33-F9CB-4DA5-96FD-21B9784F70C7}" presName="diagram" presStyleCnt="0">
        <dgm:presLayoutVars>
          <dgm:dir/>
          <dgm:animLvl val="lvl"/>
          <dgm:resizeHandles val="exact"/>
        </dgm:presLayoutVars>
      </dgm:prSet>
      <dgm:spPr/>
    </dgm:pt>
    <dgm:pt modelId="{5C41521A-BF99-486C-8680-3A5E917FCDA2}" type="pres">
      <dgm:prSet presAssocID="{90B2EDB3-477A-4D17-9ED1-56AC4CE39C55}" presName="compNode" presStyleCnt="0"/>
      <dgm:spPr/>
    </dgm:pt>
    <dgm:pt modelId="{BD1D4E9E-4FCF-4D30-92EF-7C98AAC15D6E}" type="pres">
      <dgm:prSet presAssocID="{90B2EDB3-477A-4D17-9ED1-56AC4CE39C55}" presName="childRect" presStyleLbl="bgAcc1" presStyleIdx="0" presStyleCnt="2">
        <dgm:presLayoutVars>
          <dgm:bulletEnabled val="1"/>
        </dgm:presLayoutVars>
      </dgm:prSet>
      <dgm:spPr/>
    </dgm:pt>
    <dgm:pt modelId="{7B551492-266D-47B4-A48B-A9E02AD783CB}" type="pres">
      <dgm:prSet presAssocID="{90B2EDB3-477A-4D17-9ED1-56AC4CE39C5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836227-E4BE-4B6A-885A-BA9A77E25A7C}" type="pres">
      <dgm:prSet presAssocID="{90B2EDB3-477A-4D17-9ED1-56AC4CE39C55}" presName="parentRect" presStyleLbl="alignNode1" presStyleIdx="0" presStyleCnt="2"/>
      <dgm:spPr/>
    </dgm:pt>
    <dgm:pt modelId="{9C42EFDD-96DA-4D5D-B671-1BF3FF952D24}" type="pres">
      <dgm:prSet presAssocID="{90B2EDB3-477A-4D17-9ED1-56AC4CE39C55}" presName="adorn" presStyleLbl="fgAccFollowNode1" presStyleIdx="0" presStyleCnt="2" custScaleX="94119" custScaleY="95196" custLinFactNeighborX="-17457" custLinFactNeighborY="-2537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accent1">
              <a:tint val="40000"/>
              <a:hueOff val="0"/>
              <a:satOff val="0"/>
              <a:lumOff val="0"/>
              <a:alpha val="95000"/>
            </a:schemeClr>
          </a:solidFill>
        </a:ln>
      </dgm:spPr>
    </dgm:pt>
    <dgm:pt modelId="{F3DB5A13-88BB-4494-821E-0D07811E6028}" type="pres">
      <dgm:prSet presAssocID="{29081BC0-6924-4F28-8F1F-8FDD5C482C8F}" presName="sibTrans" presStyleLbl="sibTrans2D1" presStyleIdx="0" presStyleCnt="0"/>
      <dgm:spPr/>
    </dgm:pt>
    <dgm:pt modelId="{17FE1756-DE27-42BA-829D-98A72B52AB7C}" type="pres">
      <dgm:prSet presAssocID="{8C33CA5F-E1DA-487B-BFD1-E30D8B41766D}" presName="compNode" presStyleCnt="0"/>
      <dgm:spPr/>
    </dgm:pt>
    <dgm:pt modelId="{635A1C8B-96ED-4AAC-93DD-7BC4B45866E9}" type="pres">
      <dgm:prSet presAssocID="{8C33CA5F-E1DA-487B-BFD1-E30D8B41766D}" presName="childRect" presStyleLbl="bgAcc1" presStyleIdx="1" presStyleCnt="2" custScaleX="166363">
        <dgm:presLayoutVars>
          <dgm:bulletEnabled val="1"/>
        </dgm:presLayoutVars>
      </dgm:prSet>
      <dgm:spPr/>
    </dgm:pt>
    <dgm:pt modelId="{AC252AB1-A1C8-43C9-A021-9C5384E08F3E}" type="pres">
      <dgm:prSet presAssocID="{8C33CA5F-E1DA-487B-BFD1-E30D8B41766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D6CC804-6E80-43B2-BA57-94A89BBB6E57}" type="pres">
      <dgm:prSet presAssocID="{8C33CA5F-E1DA-487B-BFD1-E30D8B41766D}" presName="parentRect" presStyleLbl="alignNode1" presStyleIdx="1" presStyleCnt="2" custScaleX="166363" custScaleY="111721"/>
      <dgm:spPr/>
    </dgm:pt>
    <dgm:pt modelId="{8D819116-C078-4466-AE49-B4AEAC530BEB}" type="pres">
      <dgm:prSet presAssocID="{8C33CA5F-E1DA-487B-BFD1-E30D8B41766D}" presName="adorn" presStyleLbl="fgAccFollowNode1" presStyleIdx="1" presStyleCnt="2" custLinFactNeighborX="69394" custLinFactNeighborY="-185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</dgm:ptLst>
  <dgm:cxnLst>
    <dgm:cxn modelId="{3DCE140C-0D07-4416-B9FF-A19EF125FE0E}" type="presOf" srcId="{90B2EDB3-477A-4D17-9ED1-56AC4CE39C55}" destId="{C4836227-E4BE-4B6A-885A-BA9A77E25A7C}" srcOrd="1" destOrd="0" presId="urn:microsoft.com/office/officeart/2005/8/layout/bList2"/>
    <dgm:cxn modelId="{1414372F-487A-4847-9E36-4F25525F4301}" srcId="{3E9A1E33-F9CB-4DA5-96FD-21B9784F70C7}" destId="{90B2EDB3-477A-4D17-9ED1-56AC4CE39C55}" srcOrd="0" destOrd="0" parTransId="{EC5CFE90-B58C-4B60-AE69-27180D96669B}" sibTransId="{29081BC0-6924-4F28-8F1F-8FDD5C482C8F}"/>
    <dgm:cxn modelId="{AD335940-5DDD-448A-B3AA-63CD940E80F2}" type="presOf" srcId="{8C33CA5F-E1DA-487B-BFD1-E30D8B41766D}" destId="{9D6CC804-6E80-43B2-BA57-94A89BBB6E57}" srcOrd="1" destOrd="0" presId="urn:microsoft.com/office/officeart/2005/8/layout/bList2"/>
    <dgm:cxn modelId="{5C2B4266-6002-4814-BFB9-8E86A9FBE281}" srcId="{3E9A1E33-F9CB-4DA5-96FD-21B9784F70C7}" destId="{8C33CA5F-E1DA-487B-BFD1-E30D8B41766D}" srcOrd="1" destOrd="0" parTransId="{C516167D-7B40-443D-B5BE-E587C35619E4}" sibTransId="{4B7D8ABB-7970-45F0-AF4D-9A3CFB01ECE1}"/>
    <dgm:cxn modelId="{1C048468-0333-4B07-B964-68E1A68B8998}" type="presOf" srcId="{90B2EDB3-477A-4D17-9ED1-56AC4CE39C55}" destId="{7B551492-266D-47B4-A48B-A9E02AD783CB}" srcOrd="0" destOrd="0" presId="urn:microsoft.com/office/officeart/2005/8/layout/bList2"/>
    <dgm:cxn modelId="{6664F768-5B3A-4477-BA17-1FEB1C27F085}" srcId="{8C33CA5F-E1DA-487B-BFD1-E30D8B41766D}" destId="{1E4F4167-3F6A-457E-B6B6-6EE93B794649}" srcOrd="0" destOrd="0" parTransId="{22FD91AA-7F71-46A2-A05D-5EE5489C1190}" sibTransId="{6625AA14-C681-497E-8C60-59544F470BCA}"/>
    <dgm:cxn modelId="{E0D8457B-5792-47D0-B988-423DDDBB2039}" type="presOf" srcId="{8C33CA5F-E1DA-487B-BFD1-E30D8B41766D}" destId="{AC252AB1-A1C8-43C9-A021-9C5384E08F3E}" srcOrd="0" destOrd="0" presId="urn:microsoft.com/office/officeart/2005/8/layout/bList2"/>
    <dgm:cxn modelId="{FEE7E092-F566-4BE0-83FF-35EB7CA200B9}" type="presOf" srcId="{3E9A1E33-F9CB-4DA5-96FD-21B9784F70C7}" destId="{07DF4BAA-5C54-48D2-9095-1F8FB88A921A}" srcOrd="0" destOrd="0" presId="urn:microsoft.com/office/officeart/2005/8/layout/bList2"/>
    <dgm:cxn modelId="{9CA4D6CD-6364-455F-BD6D-07808A9163F0}" type="presOf" srcId="{1E4F4167-3F6A-457E-B6B6-6EE93B794649}" destId="{635A1C8B-96ED-4AAC-93DD-7BC4B45866E9}" srcOrd="0" destOrd="0" presId="urn:microsoft.com/office/officeart/2005/8/layout/bList2"/>
    <dgm:cxn modelId="{BC4030F0-0078-4EF4-B6F9-F0E6F62B7C81}" type="presOf" srcId="{29081BC0-6924-4F28-8F1F-8FDD5C482C8F}" destId="{F3DB5A13-88BB-4494-821E-0D07811E6028}" srcOrd="0" destOrd="0" presId="urn:microsoft.com/office/officeart/2005/8/layout/bList2"/>
    <dgm:cxn modelId="{3191237B-915F-4843-A59B-1E27D2475188}" type="presParOf" srcId="{07DF4BAA-5C54-48D2-9095-1F8FB88A921A}" destId="{5C41521A-BF99-486C-8680-3A5E917FCDA2}" srcOrd="0" destOrd="0" presId="urn:microsoft.com/office/officeart/2005/8/layout/bList2"/>
    <dgm:cxn modelId="{7DEA931E-4068-4C4D-A849-0D3FE9A7F198}" type="presParOf" srcId="{5C41521A-BF99-486C-8680-3A5E917FCDA2}" destId="{BD1D4E9E-4FCF-4D30-92EF-7C98AAC15D6E}" srcOrd="0" destOrd="0" presId="urn:microsoft.com/office/officeart/2005/8/layout/bList2"/>
    <dgm:cxn modelId="{6D73DCA8-9C2C-40E1-8EC7-D4518F8972D7}" type="presParOf" srcId="{5C41521A-BF99-486C-8680-3A5E917FCDA2}" destId="{7B551492-266D-47B4-A48B-A9E02AD783CB}" srcOrd="1" destOrd="0" presId="urn:microsoft.com/office/officeart/2005/8/layout/bList2"/>
    <dgm:cxn modelId="{56C57F97-BD57-41C9-BA37-C0EC02F17818}" type="presParOf" srcId="{5C41521A-BF99-486C-8680-3A5E917FCDA2}" destId="{C4836227-E4BE-4B6A-885A-BA9A77E25A7C}" srcOrd="2" destOrd="0" presId="urn:microsoft.com/office/officeart/2005/8/layout/bList2"/>
    <dgm:cxn modelId="{73A192B3-41B8-4B8B-8253-109BE2C2A8CB}" type="presParOf" srcId="{5C41521A-BF99-486C-8680-3A5E917FCDA2}" destId="{9C42EFDD-96DA-4D5D-B671-1BF3FF952D24}" srcOrd="3" destOrd="0" presId="urn:microsoft.com/office/officeart/2005/8/layout/bList2"/>
    <dgm:cxn modelId="{1DEB8AD0-41BA-42F2-AFEE-649422A6CB1F}" type="presParOf" srcId="{07DF4BAA-5C54-48D2-9095-1F8FB88A921A}" destId="{F3DB5A13-88BB-4494-821E-0D07811E6028}" srcOrd="1" destOrd="0" presId="urn:microsoft.com/office/officeart/2005/8/layout/bList2"/>
    <dgm:cxn modelId="{591DF1B0-9B14-4395-8EA2-A32022C9FE8C}" type="presParOf" srcId="{07DF4BAA-5C54-48D2-9095-1F8FB88A921A}" destId="{17FE1756-DE27-42BA-829D-98A72B52AB7C}" srcOrd="2" destOrd="0" presId="urn:microsoft.com/office/officeart/2005/8/layout/bList2"/>
    <dgm:cxn modelId="{6C993867-636E-414F-A378-F4D8C1D397D1}" type="presParOf" srcId="{17FE1756-DE27-42BA-829D-98A72B52AB7C}" destId="{635A1C8B-96ED-4AAC-93DD-7BC4B45866E9}" srcOrd="0" destOrd="0" presId="urn:microsoft.com/office/officeart/2005/8/layout/bList2"/>
    <dgm:cxn modelId="{CB1134B8-4952-4A07-B8B6-7EC4AACC81EF}" type="presParOf" srcId="{17FE1756-DE27-42BA-829D-98A72B52AB7C}" destId="{AC252AB1-A1C8-43C9-A021-9C5384E08F3E}" srcOrd="1" destOrd="0" presId="urn:microsoft.com/office/officeart/2005/8/layout/bList2"/>
    <dgm:cxn modelId="{8CD38A0B-B90D-453D-A865-22E9786497E9}" type="presParOf" srcId="{17FE1756-DE27-42BA-829D-98A72B52AB7C}" destId="{9D6CC804-6E80-43B2-BA57-94A89BBB6E57}" srcOrd="2" destOrd="0" presId="urn:microsoft.com/office/officeart/2005/8/layout/bList2"/>
    <dgm:cxn modelId="{5CCEF980-D8FF-4145-89A0-677A50B9633A}" type="presParOf" srcId="{17FE1756-DE27-42BA-829D-98A72B52AB7C}" destId="{8D819116-C078-4466-AE49-B4AEAC530BE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DF293FB-F105-42C4-94C0-50159C8695C6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4307E7C-C1E7-41EF-84E9-94CB8E88F2C9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001EC906-3AB4-4C11-A164-CC1501A3EDD0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180095FC-FE8A-41FF-9B3C-4C5FDD38E898}">
      <dgm:prSet phldrT="[Text]" custT="1"/>
      <dgm:spPr>
        <a:solidFill>
          <a:srgbClr val="2744A0"/>
        </a:solidFill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chemeClr val="bg1"/>
              </a:solidFill>
              <a:latin typeface="BreuerText" panose="02000506040000020004" pitchFamily="2" charset="0"/>
            </a:rPr>
            <a:t>Market Research and Segmentation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69CFBC11-C0CC-49DA-B412-9B9E9C3A564E}">
      <dgm:prSet phldrT="[Text]" custT="1"/>
      <dgm:spPr>
        <a:ln w="28575">
          <a:solidFill>
            <a:srgbClr val="2744A0"/>
          </a:solidFill>
        </a:ln>
      </dgm:spPr>
      <dgm:t>
        <a:bodyPr/>
        <a:lstStyle/>
        <a:p>
          <a:r>
            <a:rPr lang="en-IN" sz="1100" b="1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gm:t>
    </dgm:pt>
    <dgm:pt modelId="{5BDAF17C-ABDE-47A3-9E54-A9C4923EBBB3}" type="par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32CC787D-35C4-4052-ADCC-D8970D39EB35}" type="sibTrans" cxnId="{CAF91F06-E01D-4F56-B414-E3852003C824}">
      <dgm:prSet/>
      <dgm:spPr/>
      <dgm:t>
        <a:bodyPr/>
        <a:lstStyle/>
        <a:p>
          <a:endParaRPr lang="en-IN" b="1">
            <a:solidFill>
              <a:srgbClr val="ED1C23"/>
            </a:solidFill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69407F5-DAF9-4113-AD0F-B38BD977296A}" type="pres">
      <dgm:prSet presAssocID="{B7A92CD4-7E7C-4C3F-A411-C09CB7DE725A}" presName="parTxOnlySpace" presStyleCnt="0"/>
      <dgm:spPr/>
    </dgm:pt>
    <dgm:pt modelId="{09E18751-67BD-483D-8694-95A70BB43CA0}" type="pres">
      <dgm:prSet presAssocID="{69CFBC11-C0CC-49DA-B412-9B9E9C3A564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A214275-0EE0-4CFC-A4EC-8857BFB4EF71}" type="pres">
      <dgm:prSet presAssocID="{32CC787D-35C4-4052-ADCC-D8970D39EB35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CAF91F06-E01D-4F56-B414-E3852003C824}" srcId="{2197D6A5-0135-449A-A403-7BBA37952BCB}" destId="{69CFBC11-C0CC-49DA-B412-9B9E9C3A564E}" srcOrd="3" destOrd="0" parTransId="{5BDAF17C-ABDE-47A3-9E54-A9C4923EBBB3}" sibTransId="{32CC787D-35C4-4052-ADCC-D8970D39EB35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5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4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187CF67B-A476-4E06-931B-A248BC733919}" type="presOf" srcId="{69CFBC11-C0CC-49DA-B412-9B9E9C3A564E}" destId="{09E18751-67BD-483D-8694-95A70BB43CA0}" srcOrd="0" destOrd="0" presId="urn:microsoft.com/office/officeart/2005/8/layout/chevron1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8C93EED7-B981-4D48-9288-72E6D66FDFC1}" type="presParOf" srcId="{D55BC885-9004-4AC9-9EFF-B2DE097F9BF1}" destId="{09E18751-67BD-483D-8694-95A70BB43CA0}" srcOrd="6" destOrd="0" presId="urn:microsoft.com/office/officeart/2005/8/layout/chevron1"/>
    <dgm:cxn modelId="{2A20F16D-71D4-4C77-A01F-C371B60A38F6}" type="presParOf" srcId="{D55BC885-9004-4AC9-9EFF-B2DE097F9BF1}" destId="{8A214275-0EE0-4CFC-A4EC-8857BFB4EF71}" srcOrd="7" destOrd="0" presId="urn:microsoft.com/office/officeart/2005/8/layout/chevron1"/>
    <dgm:cxn modelId="{7C9CC596-12E3-4BB8-BFDB-72235FFFD016}" type="presParOf" srcId="{D55BC885-9004-4AC9-9EFF-B2DE097F9BF1}" destId="{0312DF8F-96C0-4607-9977-3B66E387E6B1}" srcOrd="8" destOrd="0" presId="urn:microsoft.com/office/officeart/2005/8/layout/chevron1"/>
    <dgm:cxn modelId="{97C458D0-18E3-4785-935B-4C8CFE27B8AE}" type="presParOf" srcId="{D55BC885-9004-4AC9-9EFF-B2DE097F9BF1}" destId="{DF1CDF1D-3301-4471-8CD2-6022C12D578D}" srcOrd="9" destOrd="0" presId="urn:microsoft.com/office/officeart/2005/8/layout/chevron1"/>
    <dgm:cxn modelId="{4052E8C0-6815-48C8-A306-431D4C170BA1}" type="presParOf" srcId="{D55BC885-9004-4AC9-9EFF-B2DE097F9BF1}" destId="{813E015C-6EB0-4CD2-AAFB-96C494B427B0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Market 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70772-160D-47B1-8B76-FBBCD5E65A73}">
      <dsp:nvSpPr>
        <dsp:cNvPr id="0" name=""/>
        <dsp:cNvSpPr/>
      </dsp:nvSpPr>
      <dsp:spPr>
        <a:xfrm>
          <a:off x="0" y="197062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F94E-A29F-4735-B0BF-81A6EC950E0B}">
      <dsp:nvSpPr>
        <dsp:cNvPr id="0" name=""/>
        <dsp:cNvSpPr/>
      </dsp:nvSpPr>
      <dsp:spPr>
        <a:xfrm>
          <a:off x="99981" y="49462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Culturally viable</a:t>
          </a:r>
          <a:endParaRPr lang="en-IN" sz="1000" kern="1200" dirty="0"/>
        </a:p>
      </dsp:txBody>
      <dsp:txXfrm>
        <a:off x="114391" y="63872"/>
        <a:ext cx="1370919" cy="266380"/>
      </dsp:txXfrm>
    </dsp:sp>
    <dsp:sp modelId="{55403C00-6162-4AA8-834E-51002825B31C}">
      <dsp:nvSpPr>
        <dsp:cNvPr id="0" name=""/>
        <dsp:cNvSpPr/>
      </dsp:nvSpPr>
      <dsp:spPr>
        <a:xfrm>
          <a:off x="0" y="650663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91E0-4729-4F39-B9F2-795DC134C482}">
      <dsp:nvSpPr>
        <dsp:cNvPr id="0" name=""/>
        <dsp:cNvSpPr/>
      </dsp:nvSpPr>
      <dsp:spPr>
        <a:xfrm>
          <a:off x="99981" y="503063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Geographically suited</a:t>
          </a:r>
          <a:endParaRPr lang="en-IN" sz="1000" kern="1200" dirty="0"/>
        </a:p>
      </dsp:txBody>
      <dsp:txXfrm>
        <a:off x="114391" y="517473"/>
        <a:ext cx="1370919" cy="266380"/>
      </dsp:txXfrm>
    </dsp:sp>
    <dsp:sp modelId="{AFA332F1-2FDD-4B62-B1DC-2E663061A0F3}">
      <dsp:nvSpPr>
        <dsp:cNvPr id="0" name=""/>
        <dsp:cNvSpPr/>
      </dsp:nvSpPr>
      <dsp:spPr>
        <a:xfrm>
          <a:off x="0" y="1104263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E819B-6351-4CA1-8B37-1867FADAD433}">
      <dsp:nvSpPr>
        <dsp:cNvPr id="0" name=""/>
        <dsp:cNvSpPr/>
      </dsp:nvSpPr>
      <dsp:spPr>
        <a:xfrm>
          <a:off x="99981" y="956663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Ease of access</a:t>
          </a:r>
          <a:endParaRPr lang="en-IN" sz="1000" kern="1200" dirty="0"/>
        </a:p>
      </dsp:txBody>
      <dsp:txXfrm>
        <a:off x="114391" y="971073"/>
        <a:ext cx="1370919" cy="2663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70772-160D-47B1-8B76-FBBCD5E65A73}">
      <dsp:nvSpPr>
        <dsp:cNvPr id="0" name=""/>
        <dsp:cNvSpPr/>
      </dsp:nvSpPr>
      <dsp:spPr>
        <a:xfrm>
          <a:off x="0" y="197062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F94E-A29F-4735-B0BF-81A6EC950E0B}">
      <dsp:nvSpPr>
        <dsp:cNvPr id="0" name=""/>
        <dsp:cNvSpPr/>
      </dsp:nvSpPr>
      <dsp:spPr>
        <a:xfrm>
          <a:off x="99981" y="49462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Peer Influence</a:t>
          </a:r>
          <a:endParaRPr lang="en-IN" sz="1000" kern="1200" dirty="0"/>
        </a:p>
      </dsp:txBody>
      <dsp:txXfrm>
        <a:off x="114391" y="63872"/>
        <a:ext cx="1370919" cy="266380"/>
      </dsp:txXfrm>
    </dsp:sp>
    <dsp:sp modelId="{55403C00-6162-4AA8-834E-51002825B31C}">
      <dsp:nvSpPr>
        <dsp:cNvPr id="0" name=""/>
        <dsp:cNvSpPr/>
      </dsp:nvSpPr>
      <dsp:spPr>
        <a:xfrm>
          <a:off x="0" y="650663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91E0-4729-4F39-B9F2-795DC134C482}">
      <dsp:nvSpPr>
        <dsp:cNvPr id="0" name=""/>
        <dsp:cNvSpPr/>
      </dsp:nvSpPr>
      <dsp:spPr>
        <a:xfrm>
          <a:off x="99981" y="503063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Easily available</a:t>
          </a:r>
          <a:endParaRPr lang="en-IN" sz="1000" kern="1200" dirty="0"/>
        </a:p>
      </dsp:txBody>
      <dsp:txXfrm>
        <a:off x="114391" y="517473"/>
        <a:ext cx="1370919" cy="266380"/>
      </dsp:txXfrm>
    </dsp:sp>
    <dsp:sp modelId="{AFA332F1-2FDD-4B62-B1DC-2E663061A0F3}">
      <dsp:nvSpPr>
        <dsp:cNvPr id="0" name=""/>
        <dsp:cNvSpPr/>
      </dsp:nvSpPr>
      <dsp:spPr>
        <a:xfrm>
          <a:off x="0" y="1104263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E819B-6351-4CA1-8B37-1867FADAD433}">
      <dsp:nvSpPr>
        <dsp:cNvPr id="0" name=""/>
        <dsp:cNvSpPr/>
      </dsp:nvSpPr>
      <dsp:spPr>
        <a:xfrm>
          <a:off x="99981" y="956663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Geographically Suited</a:t>
          </a:r>
          <a:endParaRPr lang="en-IN" sz="1000" kern="1200" dirty="0"/>
        </a:p>
      </dsp:txBody>
      <dsp:txXfrm>
        <a:off x="114391" y="971073"/>
        <a:ext cx="1370919" cy="2663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70772-160D-47B1-8B76-FBBCD5E65A73}">
      <dsp:nvSpPr>
        <dsp:cNvPr id="0" name=""/>
        <dsp:cNvSpPr/>
      </dsp:nvSpPr>
      <dsp:spPr>
        <a:xfrm>
          <a:off x="0" y="300666"/>
          <a:ext cx="1999628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F94E-A29F-4735-B0BF-81A6EC950E0B}">
      <dsp:nvSpPr>
        <dsp:cNvPr id="0" name=""/>
        <dsp:cNvSpPr/>
      </dsp:nvSpPr>
      <dsp:spPr>
        <a:xfrm>
          <a:off x="99981" y="158947"/>
          <a:ext cx="1399739" cy="26568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Future Expansion Prospect</a:t>
          </a:r>
          <a:endParaRPr lang="en-IN" sz="900" kern="1200" dirty="0"/>
        </a:p>
      </dsp:txBody>
      <dsp:txXfrm>
        <a:off x="112950" y="171916"/>
        <a:ext cx="1373801" cy="239742"/>
      </dsp:txXfrm>
    </dsp:sp>
    <dsp:sp modelId="{55403C00-6162-4AA8-834E-51002825B31C}">
      <dsp:nvSpPr>
        <dsp:cNvPr id="0" name=""/>
        <dsp:cNvSpPr/>
      </dsp:nvSpPr>
      <dsp:spPr>
        <a:xfrm>
          <a:off x="0" y="708906"/>
          <a:ext cx="1999628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91E0-4729-4F39-B9F2-795DC134C482}">
      <dsp:nvSpPr>
        <dsp:cNvPr id="0" name=""/>
        <dsp:cNvSpPr/>
      </dsp:nvSpPr>
      <dsp:spPr>
        <a:xfrm>
          <a:off x="99981" y="576066"/>
          <a:ext cx="1399739" cy="26568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Age old Practices</a:t>
          </a:r>
          <a:endParaRPr lang="en-IN" sz="900" kern="1200" dirty="0"/>
        </a:p>
      </dsp:txBody>
      <dsp:txXfrm>
        <a:off x="112950" y="589035"/>
        <a:ext cx="1373801" cy="239742"/>
      </dsp:txXfrm>
    </dsp:sp>
    <dsp:sp modelId="{AFA332F1-2FDD-4B62-B1DC-2E663061A0F3}">
      <dsp:nvSpPr>
        <dsp:cNvPr id="0" name=""/>
        <dsp:cNvSpPr/>
      </dsp:nvSpPr>
      <dsp:spPr>
        <a:xfrm>
          <a:off x="0" y="1117146"/>
          <a:ext cx="1999628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E819B-6351-4CA1-8B37-1867FADAD433}">
      <dsp:nvSpPr>
        <dsp:cNvPr id="0" name=""/>
        <dsp:cNvSpPr/>
      </dsp:nvSpPr>
      <dsp:spPr>
        <a:xfrm>
          <a:off x="99981" y="984306"/>
          <a:ext cx="1399739" cy="26568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Solid and strong structures</a:t>
          </a:r>
          <a:endParaRPr lang="en-IN" sz="900" kern="1200" dirty="0"/>
        </a:p>
      </dsp:txBody>
      <dsp:txXfrm>
        <a:off x="112950" y="997275"/>
        <a:ext cx="1373801" cy="239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70772-160D-47B1-8B76-FBBCD5E65A73}">
      <dsp:nvSpPr>
        <dsp:cNvPr id="0" name=""/>
        <dsp:cNvSpPr/>
      </dsp:nvSpPr>
      <dsp:spPr>
        <a:xfrm>
          <a:off x="0" y="163523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F94E-A29F-4735-B0BF-81A6EC950E0B}">
      <dsp:nvSpPr>
        <dsp:cNvPr id="0" name=""/>
        <dsp:cNvSpPr/>
      </dsp:nvSpPr>
      <dsp:spPr>
        <a:xfrm>
          <a:off x="99981" y="15923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Readily available</a:t>
          </a:r>
          <a:endParaRPr lang="en-IN" sz="1000" kern="1200" dirty="0"/>
        </a:p>
      </dsp:txBody>
      <dsp:txXfrm>
        <a:off x="114391" y="30333"/>
        <a:ext cx="1370919" cy="266380"/>
      </dsp:txXfrm>
    </dsp:sp>
    <dsp:sp modelId="{55403C00-6162-4AA8-834E-51002825B31C}">
      <dsp:nvSpPr>
        <dsp:cNvPr id="0" name=""/>
        <dsp:cNvSpPr/>
      </dsp:nvSpPr>
      <dsp:spPr>
        <a:xfrm>
          <a:off x="0" y="617124"/>
          <a:ext cx="199962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91E0-4729-4F39-B9F2-795DC134C482}">
      <dsp:nvSpPr>
        <dsp:cNvPr id="0" name=""/>
        <dsp:cNvSpPr/>
      </dsp:nvSpPr>
      <dsp:spPr>
        <a:xfrm>
          <a:off x="99981" y="469524"/>
          <a:ext cx="1399739" cy="295200"/>
        </a:xfrm>
        <a:prstGeom prst="round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07" tIns="0" rIns="5290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Cost affective</a:t>
          </a:r>
          <a:endParaRPr lang="en-IN" sz="1000" kern="1200" dirty="0"/>
        </a:p>
      </dsp:txBody>
      <dsp:txXfrm>
        <a:off x="114391" y="483934"/>
        <a:ext cx="1370919" cy="2663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noFill/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12FCA-6A88-4378-AFDD-E793E92EF66C}">
      <dsp:nvSpPr>
        <dsp:cNvPr id="0" name=""/>
        <dsp:cNvSpPr/>
      </dsp:nvSpPr>
      <dsp:spPr>
        <a:xfrm>
          <a:off x="369451" y="208456"/>
          <a:ext cx="2886544" cy="2886544"/>
        </a:xfrm>
        <a:prstGeom prst="pie">
          <a:avLst>
            <a:gd name="adj1" fmla="val 16200000"/>
            <a:gd name="adj2" fmla="val 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Sustainable Practice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sp:txBody>
      <dsp:txXfrm>
        <a:off x="1901726" y="806727"/>
        <a:ext cx="1065272" cy="790363"/>
      </dsp:txXfrm>
    </dsp:sp>
    <dsp:sp modelId="{8707C31A-C149-4F2D-8028-B3BA1A4C33F0}">
      <dsp:nvSpPr>
        <dsp:cNvPr id="0" name=""/>
        <dsp:cNvSpPr/>
      </dsp:nvSpPr>
      <dsp:spPr>
        <a:xfrm>
          <a:off x="369451" y="305361"/>
          <a:ext cx="2886544" cy="2886544"/>
        </a:xfrm>
        <a:prstGeom prst="pie">
          <a:avLst>
            <a:gd name="adj1" fmla="val 0"/>
            <a:gd name="adj2" fmla="val 54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Aesthetically Pleasing</a:t>
          </a:r>
        </a:p>
      </dsp:txBody>
      <dsp:txXfrm>
        <a:off x="1901726" y="1803272"/>
        <a:ext cx="1065272" cy="790363"/>
      </dsp:txXfrm>
    </dsp:sp>
    <dsp:sp modelId="{3F6E02CE-5D90-42AF-BF15-ABB5D5E29107}">
      <dsp:nvSpPr>
        <dsp:cNvPr id="0" name=""/>
        <dsp:cNvSpPr/>
      </dsp:nvSpPr>
      <dsp:spPr>
        <a:xfrm>
          <a:off x="272546" y="305361"/>
          <a:ext cx="2886544" cy="2886544"/>
        </a:xfrm>
        <a:prstGeom prst="pie">
          <a:avLst>
            <a:gd name="adj1" fmla="val 5400000"/>
            <a:gd name="adj2" fmla="val 108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No Water Logging</a:t>
          </a:r>
        </a:p>
      </dsp:txBody>
      <dsp:txXfrm>
        <a:off x="561544" y="1803272"/>
        <a:ext cx="1065272" cy="790363"/>
      </dsp:txXfrm>
    </dsp:sp>
    <dsp:sp modelId="{411788FD-C25E-4EB5-ACC3-E47529A6962E}">
      <dsp:nvSpPr>
        <dsp:cNvPr id="0" name=""/>
        <dsp:cNvSpPr/>
      </dsp:nvSpPr>
      <dsp:spPr>
        <a:xfrm>
          <a:off x="272546" y="208456"/>
          <a:ext cx="2886544" cy="2886544"/>
        </a:xfrm>
        <a:prstGeom prst="pie">
          <a:avLst>
            <a:gd name="adj1" fmla="val 10800000"/>
            <a:gd name="adj2" fmla="val 162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No Water Leakage &amp;  Seepage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sp:txBody>
      <dsp:txXfrm>
        <a:off x="561544" y="806727"/>
        <a:ext cx="1065272" cy="790363"/>
      </dsp:txXfrm>
    </dsp:sp>
    <dsp:sp modelId="{C0BA652B-C611-406A-B1A0-2FD766B3914B}">
      <dsp:nvSpPr>
        <dsp:cNvPr id="0" name=""/>
        <dsp:cNvSpPr/>
      </dsp:nvSpPr>
      <dsp:spPr>
        <a:xfrm>
          <a:off x="190760" y="29765"/>
          <a:ext cx="3243926" cy="324392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7F516E-8B4B-47AD-81E0-30F103B6D37B}">
      <dsp:nvSpPr>
        <dsp:cNvPr id="0" name=""/>
        <dsp:cNvSpPr/>
      </dsp:nvSpPr>
      <dsp:spPr>
        <a:xfrm>
          <a:off x="190760" y="126670"/>
          <a:ext cx="3243926" cy="324392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EA9B99-59A4-4E6E-9783-7A6424DC663E}">
      <dsp:nvSpPr>
        <dsp:cNvPr id="0" name=""/>
        <dsp:cNvSpPr/>
      </dsp:nvSpPr>
      <dsp:spPr>
        <a:xfrm>
          <a:off x="93855" y="126670"/>
          <a:ext cx="3243926" cy="324392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6808B5-DA5A-40A8-B9F5-18D236D8F0D9}">
      <dsp:nvSpPr>
        <dsp:cNvPr id="0" name=""/>
        <dsp:cNvSpPr/>
      </dsp:nvSpPr>
      <dsp:spPr>
        <a:xfrm>
          <a:off x="93855" y="29765"/>
          <a:ext cx="3243926" cy="324392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B2598-996D-4C8A-9648-6F879CBF571F}">
      <dsp:nvSpPr>
        <dsp:cNvPr id="0" name=""/>
        <dsp:cNvSpPr/>
      </dsp:nvSpPr>
      <dsp:spPr>
        <a:xfrm>
          <a:off x="1207" y="717811"/>
          <a:ext cx="1541272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Mobile Van on Display 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with a House-Shaped Structure with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JSW CC Sheets 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at the roof-top</a:t>
          </a:r>
          <a:endParaRPr lang="en-IN" sz="1400" kern="1200" dirty="0"/>
        </a:p>
      </dsp:txBody>
      <dsp:txXfrm>
        <a:off x="28537" y="745141"/>
        <a:ext cx="1486612" cy="878464"/>
      </dsp:txXfrm>
    </dsp:sp>
    <dsp:sp modelId="{D5806DCF-8C8B-4881-A4B9-CA1172539417}">
      <dsp:nvSpPr>
        <dsp:cNvPr id="0" name=""/>
        <dsp:cNvSpPr/>
      </dsp:nvSpPr>
      <dsp:spPr>
        <a:xfrm>
          <a:off x="1574022" y="991528"/>
          <a:ext cx="540335" cy="385691"/>
        </a:xfrm>
        <a:prstGeom prst="rightArrow">
          <a:avLst>
            <a:gd name="adj1" fmla="val 60000"/>
            <a:gd name="adj2" fmla="val 50000"/>
          </a:avLst>
        </a:prstGeom>
        <a:solidFill>
          <a:srgbClr val="ED1C2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74022" y="1068666"/>
        <a:ext cx="424628" cy="231415"/>
      </dsp:txXfrm>
    </dsp:sp>
    <dsp:sp modelId="{81D85FCA-0FF8-4759-B466-DA75C4B9E28E}">
      <dsp:nvSpPr>
        <dsp:cNvPr id="0" name=""/>
        <dsp:cNvSpPr/>
      </dsp:nvSpPr>
      <dsp:spPr>
        <a:xfrm>
          <a:off x="2164562" y="717811"/>
          <a:ext cx="1555207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This helps for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instantaneous activation 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and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visual touch points</a:t>
          </a:r>
          <a:endParaRPr lang="en-IN" sz="1400" b="0" kern="1200" dirty="0">
            <a:solidFill>
              <a:srgbClr val="2744A0"/>
            </a:solidFill>
            <a:latin typeface="BreuerText" panose="02000506040000020004" pitchFamily="2" charset="0"/>
          </a:endParaRPr>
        </a:p>
      </dsp:txBody>
      <dsp:txXfrm>
        <a:off x="2191892" y="745141"/>
        <a:ext cx="1500547" cy="878464"/>
      </dsp:txXfrm>
    </dsp:sp>
    <dsp:sp modelId="{58DF0CD8-4626-45C5-857C-CD51DD96843B}">
      <dsp:nvSpPr>
        <dsp:cNvPr id="0" name=""/>
        <dsp:cNvSpPr/>
      </dsp:nvSpPr>
      <dsp:spPr>
        <a:xfrm>
          <a:off x="3751312" y="991528"/>
          <a:ext cx="540335" cy="385691"/>
        </a:xfrm>
        <a:prstGeom prst="rightArrow">
          <a:avLst>
            <a:gd name="adj1" fmla="val 60000"/>
            <a:gd name="adj2" fmla="val 50000"/>
          </a:avLst>
        </a:prstGeom>
        <a:solidFill>
          <a:srgbClr val="ED1C2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751312" y="1068666"/>
        <a:ext cx="424628" cy="231415"/>
      </dsp:txXfrm>
    </dsp:sp>
    <dsp:sp modelId="{FCDA0A4A-1FD8-4521-BC36-CECFAED4553E}">
      <dsp:nvSpPr>
        <dsp:cNvPr id="0" name=""/>
        <dsp:cNvSpPr/>
      </dsp:nvSpPr>
      <dsp:spPr>
        <a:xfrm>
          <a:off x="4341853" y="717811"/>
          <a:ext cx="1555207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Consumers will be able to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realise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 the use of CC Sheets because of the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Visual Appeal</a:t>
          </a:r>
        </a:p>
      </dsp:txBody>
      <dsp:txXfrm>
        <a:off x="4369183" y="745141"/>
        <a:ext cx="1500547" cy="8784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B2598-996D-4C8A-9648-6F879CBF571F}">
      <dsp:nvSpPr>
        <dsp:cNvPr id="0" name=""/>
        <dsp:cNvSpPr/>
      </dsp:nvSpPr>
      <dsp:spPr>
        <a:xfrm>
          <a:off x="1207" y="717811"/>
          <a:ext cx="1541272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Canopy and Temporary structures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 building like Mobile Police Booth, Traffic Booths, Pandals for festivals</a:t>
          </a:r>
          <a:endParaRPr lang="en-IN" sz="1400" kern="1200" dirty="0"/>
        </a:p>
      </dsp:txBody>
      <dsp:txXfrm>
        <a:off x="28537" y="745141"/>
        <a:ext cx="1486612" cy="878464"/>
      </dsp:txXfrm>
    </dsp:sp>
    <dsp:sp modelId="{D5806DCF-8C8B-4881-A4B9-CA1172539417}">
      <dsp:nvSpPr>
        <dsp:cNvPr id="0" name=""/>
        <dsp:cNvSpPr/>
      </dsp:nvSpPr>
      <dsp:spPr>
        <a:xfrm>
          <a:off x="1574022" y="991528"/>
          <a:ext cx="540335" cy="385691"/>
        </a:xfrm>
        <a:prstGeom prst="rightArrow">
          <a:avLst>
            <a:gd name="adj1" fmla="val 60000"/>
            <a:gd name="adj2" fmla="val 50000"/>
          </a:avLst>
        </a:prstGeom>
        <a:solidFill>
          <a:srgbClr val="ED1C2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74022" y="1068666"/>
        <a:ext cx="424628" cy="231415"/>
      </dsp:txXfrm>
    </dsp:sp>
    <dsp:sp modelId="{81D85FCA-0FF8-4759-B466-DA75C4B9E28E}">
      <dsp:nvSpPr>
        <dsp:cNvPr id="0" name=""/>
        <dsp:cNvSpPr/>
      </dsp:nvSpPr>
      <dsp:spPr>
        <a:xfrm>
          <a:off x="2164562" y="717811"/>
          <a:ext cx="1555207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Colourful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JSW CC Sheets </a:t>
          </a:r>
          <a:r>
            <a:rPr lang="en-IN" sz="1400" b="0" kern="1200" dirty="0">
              <a:solidFill>
                <a:srgbClr val="2744A0"/>
              </a:solidFill>
              <a:latin typeface="BreuerText" panose="02000506040000020004" pitchFamily="2" charset="0"/>
            </a:rPr>
            <a:t>all over 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for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 Greater Visibility</a:t>
          </a:r>
          <a:endParaRPr lang="en-IN" sz="1400" b="0" kern="1200" dirty="0">
            <a:solidFill>
              <a:srgbClr val="2744A0"/>
            </a:solidFill>
            <a:latin typeface="BreuerText" panose="02000506040000020004" pitchFamily="2" charset="0"/>
          </a:endParaRPr>
        </a:p>
      </dsp:txBody>
      <dsp:txXfrm>
        <a:off x="2191892" y="745141"/>
        <a:ext cx="1500547" cy="878464"/>
      </dsp:txXfrm>
    </dsp:sp>
    <dsp:sp modelId="{58DF0CD8-4626-45C5-857C-CD51DD96843B}">
      <dsp:nvSpPr>
        <dsp:cNvPr id="0" name=""/>
        <dsp:cNvSpPr/>
      </dsp:nvSpPr>
      <dsp:spPr>
        <a:xfrm>
          <a:off x="3751312" y="991528"/>
          <a:ext cx="540335" cy="385691"/>
        </a:xfrm>
        <a:prstGeom prst="rightArrow">
          <a:avLst>
            <a:gd name="adj1" fmla="val 60000"/>
            <a:gd name="adj2" fmla="val 50000"/>
          </a:avLst>
        </a:prstGeom>
        <a:solidFill>
          <a:srgbClr val="ED1C2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751312" y="1068666"/>
        <a:ext cx="424628" cy="231415"/>
      </dsp:txXfrm>
    </dsp:sp>
    <dsp:sp modelId="{FCDA0A4A-1FD8-4521-BC36-CECFAED4553E}">
      <dsp:nvSpPr>
        <dsp:cNvPr id="0" name=""/>
        <dsp:cNvSpPr/>
      </dsp:nvSpPr>
      <dsp:spPr>
        <a:xfrm>
          <a:off x="4341853" y="717811"/>
          <a:ext cx="1555207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>
              <a:solidFill>
                <a:srgbClr val="2744A0"/>
              </a:solidFill>
              <a:latin typeface="BreuerText" panose="02000506040000020004" pitchFamily="2" charset="0"/>
            </a:rPr>
            <a:t>Boost in the usage of sheets in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Commercial Sector</a:t>
          </a:r>
        </a:p>
      </dsp:txBody>
      <dsp:txXfrm>
        <a:off x="4369183" y="745141"/>
        <a:ext cx="1500547" cy="8784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12FCA-6A88-4378-AFDD-E793E92EF66C}">
      <dsp:nvSpPr>
        <dsp:cNvPr id="0" name=""/>
        <dsp:cNvSpPr/>
      </dsp:nvSpPr>
      <dsp:spPr>
        <a:xfrm>
          <a:off x="369451" y="208456"/>
          <a:ext cx="2886544" cy="2886544"/>
        </a:xfrm>
        <a:prstGeom prst="pie">
          <a:avLst>
            <a:gd name="adj1" fmla="val 16200000"/>
            <a:gd name="adj2" fmla="val 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Emotional Quotient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sp:txBody>
      <dsp:txXfrm>
        <a:off x="1901726" y="806727"/>
        <a:ext cx="1065272" cy="790363"/>
      </dsp:txXfrm>
    </dsp:sp>
    <dsp:sp modelId="{8707C31A-C149-4F2D-8028-B3BA1A4C33F0}">
      <dsp:nvSpPr>
        <dsp:cNvPr id="0" name=""/>
        <dsp:cNvSpPr/>
      </dsp:nvSpPr>
      <dsp:spPr>
        <a:xfrm>
          <a:off x="369451" y="305361"/>
          <a:ext cx="2886544" cy="2886544"/>
        </a:xfrm>
        <a:prstGeom prst="pie">
          <a:avLst>
            <a:gd name="adj1" fmla="val 0"/>
            <a:gd name="adj2" fmla="val 54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Cultural Acceptance</a:t>
          </a:r>
        </a:p>
      </dsp:txBody>
      <dsp:txXfrm>
        <a:off x="1901726" y="1803272"/>
        <a:ext cx="1065272" cy="790363"/>
      </dsp:txXfrm>
    </dsp:sp>
    <dsp:sp modelId="{3F6E02CE-5D90-42AF-BF15-ABB5D5E29107}">
      <dsp:nvSpPr>
        <dsp:cNvPr id="0" name=""/>
        <dsp:cNvSpPr/>
      </dsp:nvSpPr>
      <dsp:spPr>
        <a:xfrm>
          <a:off x="272546" y="305361"/>
          <a:ext cx="2886544" cy="2886544"/>
        </a:xfrm>
        <a:prstGeom prst="pie">
          <a:avLst>
            <a:gd name="adj1" fmla="val 5400000"/>
            <a:gd name="adj2" fmla="val 108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Vast Coverage &amp; Network</a:t>
          </a:r>
        </a:p>
      </dsp:txBody>
      <dsp:txXfrm>
        <a:off x="561544" y="1803272"/>
        <a:ext cx="1065272" cy="790363"/>
      </dsp:txXfrm>
    </dsp:sp>
    <dsp:sp modelId="{411788FD-C25E-4EB5-ACC3-E47529A6962E}">
      <dsp:nvSpPr>
        <dsp:cNvPr id="0" name=""/>
        <dsp:cNvSpPr/>
      </dsp:nvSpPr>
      <dsp:spPr>
        <a:xfrm>
          <a:off x="272546" y="208456"/>
          <a:ext cx="2886544" cy="2886544"/>
        </a:xfrm>
        <a:prstGeom prst="pie">
          <a:avLst>
            <a:gd name="adj1" fmla="val 10800000"/>
            <a:gd name="adj2" fmla="val 162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Will of Steel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(WOS)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sp:txBody>
      <dsp:txXfrm>
        <a:off x="561544" y="806727"/>
        <a:ext cx="1065272" cy="790363"/>
      </dsp:txXfrm>
    </dsp:sp>
    <dsp:sp modelId="{C0BA652B-C611-406A-B1A0-2FD766B3914B}">
      <dsp:nvSpPr>
        <dsp:cNvPr id="0" name=""/>
        <dsp:cNvSpPr/>
      </dsp:nvSpPr>
      <dsp:spPr>
        <a:xfrm>
          <a:off x="190760" y="29765"/>
          <a:ext cx="3243926" cy="324392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7F516E-8B4B-47AD-81E0-30F103B6D37B}">
      <dsp:nvSpPr>
        <dsp:cNvPr id="0" name=""/>
        <dsp:cNvSpPr/>
      </dsp:nvSpPr>
      <dsp:spPr>
        <a:xfrm>
          <a:off x="190760" y="126670"/>
          <a:ext cx="3243926" cy="324392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EA9B99-59A4-4E6E-9783-7A6424DC663E}">
      <dsp:nvSpPr>
        <dsp:cNvPr id="0" name=""/>
        <dsp:cNvSpPr/>
      </dsp:nvSpPr>
      <dsp:spPr>
        <a:xfrm>
          <a:off x="93855" y="126670"/>
          <a:ext cx="3243926" cy="324392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6808B5-DA5A-40A8-B9F5-18D236D8F0D9}">
      <dsp:nvSpPr>
        <dsp:cNvPr id="0" name=""/>
        <dsp:cNvSpPr/>
      </dsp:nvSpPr>
      <dsp:spPr>
        <a:xfrm>
          <a:off x="93855" y="29765"/>
          <a:ext cx="3243926" cy="324392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12FCA-6A88-4378-AFDD-E793E92EF66C}">
      <dsp:nvSpPr>
        <dsp:cNvPr id="0" name=""/>
        <dsp:cNvSpPr/>
      </dsp:nvSpPr>
      <dsp:spPr>
        <a:xfrm>
          <a:off x="369451" y="208456"/>
          <a:ext cx="2886544" cy="2886544"/>
        </a:xfrm>
        <a:prstGeom prst="pie">
          <a:avLst>
            <a:gd name="adj1" fmla="val 16200000"/>
            <a:gd name="adj2" fmla="val 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Diversifying portfolio of JSW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sp:txBody>
      <dsp:txXfrm>
        <a:off x="1901726" y="806727"/>
        <a:ext cx="1065272" cy="790363"/>
      </dsp:txXfrm>
    </dsp:sp>
    <dsp:sp modelId="{8707C31A-C149-4F2D-8028-B3BA1A4C33F0}">
      <dsp:nvSpPr>
        <dsp:cNvPr id="0" name=""/>
        <dsp:cNvSpPr/>
      </dsp:nvSpPr>
      <dsp:spPr>
        <a:xfrm>
          <a:off x="369451" y="305361"/>
          <a:ext cx="2886544" cy="2886544"/>
        </a:xfrm>
        <a:prstGeom prst="pie">
          <a:avLst>
            <a:gd name="adj1" fmla="val 0"/>
            <a:gd name="adj2" fmla="val 54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Tie-Ups</a:t>
          </a:r>
        </a:p>
      </dsp:txBody>
      <dsp:txXfrm>
        <a:off x="1901726" y="1803272"/>
        <a:ext cx="1065272" cy="790363"/>
      </dsp:txXfrm>
    </dsp:sp>
    <dsp:sp modelId="{3F6E02CE-5D90-42AF-BF15-ABB5D5E29107}">
      <dsp:nvSpPr>
        <dsp:cNvPr id="0" name=""/>
        <dsp:cNvSpPr/>
      </dsp:nvSpPr>
      <dsp:spPr>
        <a:xfrm>
          <a:off x="272546" y="305361"/>
          <a:ext cx="2886544" cy="2886544"/>
        </a:xfrm>
        <a:prstGeom prst="pie">
          <a:avLst>
            <a:gd name="adj1" fmla="val 5400000"/>
            <a:gd name="adj2" fmla="val 108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Vast Coverage &amp; Network</a:t>
          </a:r>
        </a:p>
      </dsp:txBody>
      <dsp:txXfrm>
        <a:off x="561544" y="1803272"/>
        <a:ext cx="1065272" cy="790363"/>
      </dsp:txXfrm>
    </dsp:sp>
    <dsp:sp modelId="{411788FD-C25E-4EB5-ACC3-E47529A6962E}">
      <dsp:nvSpPr>
        <dsp:cNvPr id="0" name=""/>
        <dsp:cNvSpPr/>
      </dsp:nvSpPr>
      <dsp:spPr>
        <a:xfrm>
          <a:off x="272546" y="208456"/>
          <a:ext cx="2886544" cy="2886544"/>
        </a:xfrm>
        <a:prstGeom prst="pie">
          <a:avLst>
            <a:gd name="adj1" fmla="val 10800000"/>
            <a:gd name="adj2" fmla="val 16200000"/>
          </a:avLst>
        </a:prstGeom>
        <a:noFill/>
        <a:ln w="28575">
          <a:solidFill>
            <a:srgbClr val="ED1C23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rgbClr val="2744A0"/>
              </a:solidFill>
              <a:effectLst/>
              <a:latin typeface="BreuerText" panose="02000506040000020004" pitchFamily="2" charset="0"/>
            </a:rPr>
            <a:t>Better Living Standards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b="1" kern="1200" dirty="0">
            <a:solidFill>
              <a:srgbClr val="2744A0"/>
            </a:solidFill>
            <a:effectLst/>
            <a:latin typeface="BreuerText" panose="02000506040000020004" pitchFamily="2" charset="0"/>
          </a:endParaRPr>
        </a:p>
      </dsp:txBody>
      <dsp:txXfrm>
        <a:off x="561544" y="806727"/>
        <a:ext cx="1065272" cy="790363"/>
      </dsp:txXfrm>
    </dsp:sp>
    <dsp:sp modelId="{C0BA652B-C611-406A-B1A0-2FD766B3914B}">
      <dsp:nvSpPr>
        <dsp:cNvPr id="0" name=""/>
        <dsp:cNvSpPr/>
      </dsp:nvSpPr>
      <dsp:spPr>
        <a:xfrm>
          <a:off x="190760" y="29765"/>
          <a:ext cx="3243926" cy="324392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7F516E-8B4B-47AD-81E0-30F103B6D37B}">
      <dsp:nvSpPr>
        <dsp:cNvPr id="0" name=""/>
        <dsp:cNvSpPr/>
      </dsp:nvSpPr>
      <dsp:spPr>
        <a:xfrm>
          <a:off x="190760" y="126670"/>
          <a:ext cx="3243926" cy="324392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EA9B99-59A4-4E6E-9783-7A6424DC663E}">
      <dsp:nvSpPr>
        <dsp:cNvPr id="0" name=""/>
        <dsp:cNvSpPr/>
      </dsp:nvSpPr>
      <dsp:spPr>
        <a:xfrm>
          <a:off x="93855" y="126670"/>
          <a:ext cx="3243926" cy="324392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6808B5-DA5A-40A8-B9F5-18D236D8F0D9}">
      <dsp:nvSpPr>
        <dsp:cNvPr id="0" name=""/>
        <dsp:cNvSpPr/>
      </dsp:nvSpPr>
      <dsp:spPr>
        <a:xfrm>
          <a:off x="93855" y="29765"/>
          <a:ext cx="3243926" cy="324392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rgbClr val="ED1C23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B2598-996D-4C8A-9648-6F879CBF571F}">
      <dsp:nvSpPr>
        <dsp:cNvPr id="0" name=""/>
        <dsp:cNvSpPr/>
      </dsp:nvSpPr>
      <dsp:spPr>
        <a:xfrm>
          <a:off x="1207" y="717811"/>
          <a:ext cx="1541272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Targeting Multi-crore projects </a:t>
          </a:r>
          <a:r>
            <a:rPr lang="en-IN" sz="1400" kern="1200" dirty="0">
              <a:solidFill>
                <a:srgbClr val="2744A0"/>
              </a:solidFill>
              <a:latin typeface="BreuerText" panose="02000506040000020004" pitchFamily="2" charset="0"/>
            </a:rPr>
            <a:t>by larger manufacturing and construction firms for their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Labour Camps and temporary establishments.</a:t>
          </a:r>
          <a:endParaRPr lang="en-IN" sz="1400" kern="1200" dirty="0"/>
        </a:p>
      </dsp:txBody>
      <dsp:txXfrm>
        <a:off x="28537" y="745141"/>
        <a:ext cx="1486612" cy="878464"/>
      </dsp:txXfrm>
    </dsp:sp>
    <dsp:sp modelId="{D5806DCF-8C8B-4881-A4B9-CA1172539417}">
      <dsp:nvSpPr>
        <dsp:cNvPr id="0" name=""/>
        <dsp:cNvSpPr/>
      </dsp:nvSpPr>
      <dsp:spPr>
        <a:xfrm>
          <a:off x="1574022" y="991528"/>
          <a:ext cx="540335" cy="385691"/>
        </a:xfrm>
        <a:prstGeom prst="rightArrow">
          <a:avLst>
            <a:gd name="adj1" fmla="val 60000"/>
            <a:gd name="adj2" fmla="val 50000"/>
          </a:avLst>
        </a:prstGeom>
        <a:solidFill>
          <a:srgbClr val="ED1C2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74022" y="1068666"/>
        <a:ext cx="424628" cy="231415"/>
      </dsp:txXfrm>
    </dsp:sp>
    <dsp:sp modelId="{81D85FCA-0FF8-4759-B466-DA75C4B9E28E}">
      <dsp:nvSpPr>
        <dsp:cNvPr id="0" name=""/>
        <dsp:cNvSpPr/>
      </dsp:nvSpPr>
      <dsp:spPr>
        <a:xfrm>
          <a:off x="2164562" y="717811"/>
          <a:ext cx="1555207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Thrive in the Infrastructure sector </a:t>
          </a:r>
          <a:r>
            <a:rPr lang="en-IN" sz="1400" b="0" kern="1200" dirty="0">
              <a:solidFill>
                <a:srgbClr val="2744A0"/>
              </a:solidFill>
              <a:latin typeface="BreuerText" panose="02000506040000020004" pitchFamily="2" charset="0"/>
            </a:rPr>
            <a:t>leading to increasing disposable rural population at project sites.</a:t>
          </a:r>
        </a:p>
      </dsp:txBody>
      <dsp:txXfrm>
        <a:off x="2191892" y="745141"/>
        <a:ext cx="1500547" cy="878464"/>
      </dsp:txXfrm>
    </dsp:sp>
    <dsp:sp modelId="{58DF0CD8-4626-45C5-857C-CD51DD96843B}">
      <dsp:nvSpPr>
        <dsp:cNvPr id="0" name=""/>
        <dsp:cNvSpPr/>
      </dsp:nvSpPr>
      <dsp:spPr>
        <a:xfrm>
          <a:off x="3751312" y="991528"/>
          <a:ext cx="540335" cy="385691"/>
        </a:xfrm>
        <a:prstGeom prst="rightArrow">
          <a:avLst>
            <a:gd name="adj1" fmla="val 60000"/>
            <a:gd name="adj2" fmla="val 50000"/>
          </a:avLst>
        </a:prstGeom>
        <a:solidFill>
          <a:srgbClr val="ED1C2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751312" y="1068666"/>
        <a:ext cx="424628" cy="231415"/>
      </dsp:txXfrm>
    </dsp:sp>
    <dsp:sp modelId="{FCDA0A4A-1FD8-4521-BC36-CECFAED4553E}">
      <dsp:nvSpPr>
        <dsp:cNvPr id="0" name=""/>
        <dsp:cNvSpPr/>
      </dsp:nvSpPr>
      <dsp:spPr>
        <a:xfrm>
          <a:off x="4341853" y="717811"/>
          <a:ext cx="1555207" cy="9331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>
              <a:solidFill>
                <a:srgbClr val="2744A0"/>
              </a:solidFill>
              <a:latin typeface="BreuerText" panose="02000506040000020004" pitchFamily="2" charset="0"/>
            </a:rPr>
            <a:t>Boost in the usage of sheets in </a:t>
          </a:r>
          <a:r>
            <a:rPr lang="en-IN" sz="1400" b="1" kern="1200" dirty="0">
              <a:solidFill>
                <a:srgbClr val="2744A0"/>
              </a:solidFill>
              <a:latin typeface="BreuerText" panose="02000506040000020004" pitchFamily="2" charset="0"/>
            </a:rPr>
            <a:t>Commercial Sector for industrial purposes</a:t>
          </a:r>
        </a:p>
      </dsp:txBody>
      <dsp:txXfrm>
        <a:off x="4369183" y="745141"/>
        <a:ext cx="1500547" cy="8784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F9DAA-E5E4-4C55-95D4-DDF06E3A9252}">
      <dsp:nvSpPr>
        <dsp:cNvPr id="0" name=""/>
        <dsp:cNvSpPr/>
      </dsp:nvSpPr>
      <dsp:spPr>
        <a:xfrm>
          <a:off x="2494" y="0"/>
          <a:ext cx="2181518" cy="818674"/>
        </a:xfrm>
        <a:prstGeom prst="homePlate">
          <a:avLst/>
        </a:prstGeom>
        <a:noFill/>
        <a:ln w="19050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FF0000"/>
              </a:solidFill>
              <a:latin typeface="BreuerText" panose="02000506040000020004"/>
            </a:rPr>
            <a:t>According to the market </a:t>
          </a:r>
          <a:br>
            <a:rPr lang="en-US" sz="1000" b="0" kern="1200" dirty="0">
              <a:solidFill>
                <a:srgbClr val="FF0000"/>
              </a:solidFill>
              <a:latin typeface="BreuerText" panose="02000506040000020004"/>
            </a:rPr>
          </a:br>
          <a:r>
            <a:rPr lang="en-US" sz="1000" b="0" kern="1200" dirty="0">
              <a:solidFill>
                <a:srgbClr val="FF0000"/>
              </a:solidFill>
              <a:latin typeface="BreuerText" panose="02000506040000020004"/>
            </a:rPr>
            <a:t>research , customer prefer the features like Durability, Aesthetics, Strength, Longer Life and Better Value in their roofing choices. </a:t>
          </a:r>
          <a:endParaRPr lang="en-IN" sz="1000" b="0" kern="1200" dirty="0">
            <a:solidFill>
              <a:srgbClr val="FF0000"/>
            </a:solidFill>
          </a:endParaRPr>
        </a:p>
      </dsp:txBody>
      <dsp:txXfrm>
        <a:off x="2494" y="0"/>
        <a:ext cx="1976850" cy="818674"/>
      </dsp:txXfrm>
    </dsp:sp>
    <dsp:sp modelId="{53E59CF2-E04D-477A-8320-5B24D04E3DC6}">
      <dsp:nvSpPr>
        <dsp:cNvPr id="0" name=""/>
        <dsp:cNvSpPr/>
      </dsp:nvSpPr>
      <dsp:spPr>
        <a:xfrm>
          <a:off x="1747709" y="0"/>
          <a:ext cx="2181518" cy="818674"/>
        </a:xfrm>
        <a:prstGeom prst="chevron">
          <a:avLst/>
        </a:prstGeom>
        <a:noFill/>
        <a:ln w="19050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FF0000"/>
              </a:solidFill>
              <a:latin typeface="BreuerText" panose="02000506040000020004"/>
            </a:rPr>
            <a:t>The CC Sheets possess all these features which makes it fall in the High Quality category along with RCC. </a:t>
          </a:r>
          <a:endParaRPr lang="en-IN" sz="1000" b="0" kern="1200" dirty="0">
            <a:solidFill>
              <a:srgbClr val="FF0000"/>
            </a:solidFill>
          </a:endParaRPr>
        </a:p>
      </dsp:txBody>
      <dsp:txXfrm>
        <a:off x="2157046" y="0"/>
        <a:ext cx="1362844" cy="818674"/>
      </dsp:txXfrm>
    </dsp:sp>
    <dsp:sp modelId="{EC178573-39C4-444C-8E03-293E6CB2A919}">
      <dsp:nvSpPr>
        <dsp:cNvPr id="0" name=""/>
        <dsp:cNvSpPr/>
      </dsp:nvSpPr>
      <dsp:spPr>
        <a:xfrm>
          <a:off x="3492924" y="0"/>
          <a:ext cx="2181518" cy="818674"/>
        </a:xfrm>
        <a:prstGeom prst="chevron">
          <a:avLst/>
        </a:prstGeom>
        <a:noFill/>
        <a:ln w="19050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FF0000"/>
              </a:solidFill>
              <a:latin typeface="BreuerText" panose="02000506040000020004"/>
            </a:rPr>
            <a:t>The cost of RCC roofing goes at a higher scale, which makes CC sheets the most preferable roofing material with a Lower Price.</a:t>
          </a:r>
          <a:endParaRPr lang="en-IN" sz="1000" b="0" kern="1200" dirty="0">
            <a:solidFill>
              <a:srgbClr val="FF0000"/>
            </a:solidFill>
          </a:endParaRPr>
        </a:p>
      </dsp:txBody>
      <dsp:txXfrm>
        <a:off x="3902261" y="0"/>
        <a:ext cx="1362844" cy="818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C2288-FB30-45DD-8718-FB6EE7E67115}">
      <dsp:nvSpPr>
        <dsp:cNvPr id="0" name=""/>
        <dsp:cNvSpPr/>
      </dsp:nvSpPr>
      <dsp:spPr>
        <a:xfrm>
          <a:off x="1822449" y="1000186"/>
          <a:ext cx="1447825" cy="219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70"/>
              </a:lnTo>
              <a:lnTo>
                <a:pt x="1447825" y="109670"/>
              </a:lnTo>
              <a:lnTo>
                <a:pt x="1447825" y="2193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134995-6FEF-41C3-8422-096B8D4BB5CE}">
      <dsp:nvSpPr>
        <dsp:cNvPr id="0" name=""/>
        <dsp:cNvSpPr/>
      </dsp:nvSpPr>
      <dsp:spPr>
        <a:xfrm>
          <a:off x="1822449" y="1000186"/>
          <a:ext cx="482608" cy="219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70"/>
              </a:lnTo>
              <a:lnTo>
                <a:pt x="482608" y="109670"/>
              </a:lnTo>
              <a:lnTo>
                <a:pt x="482608" y="2193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8EA00-38F7-46EF-9D13-E8D89E7B11D7}">
      <dsp:nvSpPr>
        <dsp:cNvPr id="0" name=""/>
        <dsp:cNvSpPr/>
      </dsp:nvSpPr>
      <dsp:spPr>
        <a:xfrm>
          <a:off x="1339841" y="1000186"/>
          <a:ext cx="482608" cy="219341"/>
        </a:xfrm>
        <a:custGeom>
          <a:avLst/>
          <a:gdLst/>
          <a:ahLst/>
          <a:cxnLst/>
          <a:rect l="0" t="0" r="0" b="0"/>
          <a:pathLst>
            <a:path>
              <a:moveTo>
                <a:pt x="482608" y="0"/>
              </a:moveTo>
              <a:lnTo>
                <a:pt x="482608" y="109670"/>
              </a:lnTo>
              <a:lnTo>
                <a:pt x="0" y="109670"/>
              </a:lnTo>
              <a:lnTo>
                <a:pt x="0" y="2193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5D900-81E7-47D9-87BC-BE24A36A2CCB}">
      <dsp:nvSpPr>
        <dsp:cNvPr id="0" name=""/>
        <dsp:cNvSpPr/>
      </dsp:nvSpPr>
      <dsp:spPr>
        <a:xfrm>
          <a:off x="374624" y="1000186"/>
          <a:ext cx="1447825" cy="219341"/>
        </a:xfrm>
        <a:custGeom>
          <a:avLst/>
          <a:gdLst/>
          <a:ahLst/>
          <a:cxnLst/>
          <a:rect l="0" t="0" r="0" b="0"/>
          <a:pathLst>
            <a:path>
              <a:moveTo>
                <a:pt x="1447825" y="0"/>
              </a:moveTo>
              <a:lnTo>
                <a:pt x="1447825" y="109670"/>
              </a:lnTo>
              <a:lnTo>
                <a:pt x="0" y="109670"/>
              </a:lnTo>
              <a:lnTo>
                <a:pt x="0" y="2193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F4D53-0200-477A-BE57-7E2B186B1329}">
      <dsp:nvSpPr>
        <dsp:cNvPr id="0" name=""/>
        <dsp:cNvSpPr/>
      </dsp:nvSpPr>
      <dsp:spPr>
        <a:xfrm>
          <a:off x="1449512" y="706337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Urban</a:t>
          </a:r>
          <a:endParaRPr lang="en-IN" sz="1000" kern="1200" dirty="0"/>
        </a:p>
      </dsp:txBody>
      <dsp:txXfrm>
        <a:off x="1449512" y="706337"/>
        <a:ext cx="745875" cy="293849"/>
      </dsp:txXfrm>
    </dsp:sp>
    <dsp:sp modelId="{35A0E248-F3E7-4C0C-80D8-86308063795A}">
      <dsp:nvSpPr>
        <dsp:cNvPr id="0" name=""/>
        <dsp:cNvSpPr/>
      </dsp:nvSpPr>
      <dsp:spPr>
        <a:xfrm>
          <a:off x="1686" y="1219528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North</a:t>
          </a:r>
          <a:endParaRPr lang="en-IN" sz="1000" kern="1200" dirty="0"/>
        </a:p>
      </dsp:txBody>
      <dsp:txXfrm>
        <a:off x="1686" y="1219528"/>
        <a:ext cx="745875" cy="293849"/>
      </dsp:txXfrm>
    </dsp:sp>
    <dsp:sp modelId="{6FE78141-A1B8-4A29-BD84-7A6BEE76872B}">
      <dsp:nvSpPr>
        <dsp:cNvPr id="0" name=""/>
        <dsp:cNvSpPr/>
      </dsp:nvSpPr>
      <dsp:spPr>
        <a:xfrm>
          <a:off x="966903" y="1219528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East</a:t>
          </a:r>
          <a:endParaRPr lang="en-IN" sz="1000" kern="1200" dirty="0"/>
        </a:p>
      </dsp:txBody>
      <dsp:txXfrm>
        <a:off x="966903" y="1219528"/>
        <a:ext cx="745875" cy="293849"/>
      </dsp:txXfrm>
    </dsp:sp>
    <dsp:sp modelId="{832B61C7-FAC5-466F-87FD-05AD34B8C764}">
      <dsp:nvSpPr>
        <dsp:cNvPr id="0" name=""/>
        <dsp:cNvSpPr/>
      </dsp:nvSpPr>
      <dsp:spPr>
        <a:xfrm>
          <a:off x="1932120" y="1219528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South</a:t>
          </a:r>
          <a:endParaRPr lang="en-IN" sz="1000" kern="1200" dirty="0"/>
        </a:p>
      </dsp:txBody>
      <dsp:txXfrm>
        <a:off x="1932120" y="1219528"/>
        <a:ext cx="745875" cy="293849"/>
      </dsp:txXfrm>
    </dsp:sp>
    <dsp:sp modelId="{602869AA-1A58-477E-919A-A8B2C6B56AD6}">
      <dsp:nvSpPr>
        <dsp:cNvPr id="0" name=""/>
        <dsp:cNvSpPr/>
      </dsp:nvSpPr>
      <dsp:spPr>
        <a:xfrm>
          <a:off x="2897337" y="1219528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West</a:t>
          </a:r>
          <a:endParaRPr lang="en-IN" sz="1000" kern="1200" dirty="0"/>
        </a:p>
      </dsp:txBody>
      <dsp:txXfrm>
        <a:off x="2897337" y="1219528"/>
        <a:ext cx="745875" cy="293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C2288-FB30-45DD-8718-FB6EE7E67115}">
      <dsp:nvSpPr>
        <dsp:cNvPr id="0" name=""/>
        <dsp:cNvSpPr/>
      </dsp:nvSpPr>
      <dsp:spPr>
        <a:xfrm>
          <a:off x="1822449" y="892423"/>
          <a:ext cx="1447825" cy="219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93"/>
              </a:lnTo>
              <a:lnTo>
                <a:pt x="1447825" y="110093"/>
              </a:lnTo>
              <a:lnTo>
                <a:pt x="1447825" y="219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134995-6FEF-41C3-8422-096B8D4BB5CE}">
      <dsp:nvSpPr>
        <dsp:cNvPr id="0" name=""/>
        <dsp:cNvSpPr/>
      </dsp:nvSpPr>
      <dsp:spPr>
        <a:xfrm>
          <a:off x="1822449" y="892423"/>
          <a:ext cx="482608" cy="219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93"/>
              </a:lnTo>
              <a:lnTo>
                <a:pt x="482608" y="110093"/>
              </a:lnTo>
              <a:lnTo>
                <a:pt x="482608" y="219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8EA00-38F7-46EF-9D13-E8D89E7B11D7}">
      <dsp:nvSpPr>
        <dsp:cNvPr id="0" name=""/>
        <dsp:cNvSpPr/>
      </dsp:nvSpPr>
      <dsp:spPr>
        <a:xfrm>
          <a:off x="1339841" y="892423"/>
          <a:ext cx="482608" cy="219764"/>
        </a:xfrm>
        <a:custGeom>
          <a:avLst/>
          <a:gdLst/>
          <a:ahLst/>
          <a:cxnLst/>
          <a:rect l="0" t="0" r="0" b="0"/>
          <a:pathLst>
            <a:path>
              <a:moveTo>
                <a:pt x="482608" y="0"/>
              </a:moveTo>
              <a:lnTo>
                <a:pt x="482608" y="110093"/>
              </a:lnTo>
              <a:lnTo>
                <a:pt x="0" y="110093"/>
              </a:lnTo>
              <a:lnTo>
                <a:pt x="0" y="219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5D900-81E7-47D9-87BC-BE24A36A2CCB}">
      <dsp:nvSpPr>
        <dsp:cNvPr id="0" name=""/>
        <dsp:cNvSpPr/>
      </dsp:nvSpPr>
      <dsp:spPr>
        <a:xfrm>
          <a:off x="374624" y="892423"/>
          <a:ext cx="1447825" cy="219764"/>
        </a:xfrm>
        <a:custGeom>
          <a:avLst/>
          <a:gdLst/>
          <a:ahLst/>
          <a:cxnLst/>
          <a:rect l="0" t="0" r="0" b="0"/>
          <a:pathLst>
            <a:path>
              <a:moveTo>
                <a:pt x="1447825" y="0"/>
              </a:moveTo>
              <a:lnTo>
                <a:pt x="1447825" y="110093"/>
              </a:lnTo>
              <a:lnTo>
                <a:pt x="0" y="110093"/>
              </a:lnTo>
              <a:lnTo>
                <a:pt x="0" y="219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F4D53-0200-477A-BE57-7E2B186B1329}">
      <dsp:nvSpPr>
        <dsp:cNvPr id="0" name=""/>
        <dsp:cNvSpPr/>
      </dsp:nvSpPr>
      <dsp:spPr>
        <a:xfrm>
          <a:off x="1449512" y="598573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reuerText" panose="02000506040000020004" pitchFamily="2" charset="0"/>
            </a:rPr>
            <a:t>Rural</a:t>
          </a:r>
          <a:endParaRPr lang="en-IN" sz="1000" kern="1200" dirty="0">
            <a:latin typeface="BreuerText" panose="02000506040000020004" pitchFamily="2" charset="0"/>
          </a:endParaRPr>
        </a:p>
      </dsp:txBody>
      <dsp:txXfrm>
        <a:off x="1449512" y="598573"/>
        <a:ext cx="745875" cy="293849"/>
      </dsp:txXfrm>
    </dsp:sp>
    <dsp:sp modelId="{35A0E248-F3E7-4C0C-80D8-86308063795A}">
      <dsp:nvSpPr>
        <dsp:cNvPr id="0" name=""/>
        <dsp:cNvSpPr/>
      </dsp:nvSpPr>
      <dsp:spPr>
        <a:xfrm>
          <a:off x="1686" y="1112187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reuerText" panose="02000506040000020004" pitchFamily="2" charset="0"/>
            </a:rPr>
            <a:t>North</a:t>
          </a:r>
          <a:endParaRPr lang="en-IN" sz="1000" kern="1200" dirty="0">
            <a:latin typeface="BreuerText" panose="02000506040000020004" pitchFamily="2" charset="0"/>
          </a:endParaRPr>
        </a:p>
      </dsp:txBody>
      <dsp:txXfrm>
        <a:off x="1686" y="1112187"/>
        <a:ext cx="745875" cy="293849"/>
      </dsp:txXfrm>
    </dsp:sp>
    <dsp:sp modelId="{6FE78141-A1B8-4A29-BD84-7A6BEE76872B}">
      <dsp:nvSpPr>
        <dsp:cNvPr id="0" name=""/>
        <dsp:cNvSpPr/>
      </dsp:nvSpPr>
      <dsp:spPr>
        <a:xfrm>
          <a:off x="966903" y="1112187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reuerText" panose="02000506040000020004" pitchFamily="2" charset="0"/>
            </a:rPr>
            <a:t>East</a:t>
          </a:r>
          <a:endParaRPr lang="en-IN" sz="1000" kern="1200" dirty="0">
            <a:latin typeface="BreuerText" panose="02000506040000020004" pitchFamily="2" charset="0"/>
          </a:endParaRPr>
        </a:p>
      </dsp:txBody>
      <dsp:txXfrm>
        <a:off x="966903" y="1112187"/>
        <a:ext cx="745875" cy="293849"/>
      </dsp:txXfrm>
    </dsp:sp>
    <dsp:sp modelId="{832B61C7-FAC5-466F-87FD-05AD34B8C764}">
      <dsp:nvSpPr>
        <dsp:cNvPr id="0" name=""/>
        <dsp:cNvSpPr/>
      </dsp:nvSpPr>
      <dsp:spPr>
        <a:xfrm>
          <a:off x="1932120" y="1112187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reuerText" panose="02000506040000020004" pitchFamily="2" charset="0"/>
            </a:rPr>
            <a:t>South</a:t>
          </a:r>
          <a:endParaRPr lang="en-IN" sz="1000" kern="1200" dirty="0">
            <a:latin typeface="BreuerText" panose="02000506040000020004" pitchFamily="2" charset="0"/>
          </a:endParaRPr>
        </a:p>
      </dsp:txBody>
      <dsp:txXfrm>
        <a:off x="1932120" y="1112187"/>
        <a:ext cx="745875" cy="293849"/>
      </dsp:txXfrm>
    </dsp:sp>
    <dsp:sp modelId="{602869AA-1A58-477E-919A-A8B2C6B56AD6}">
      <dsp:nvSpPr>
        <dsp:cNvPr id="0" name=""/>
        <dsp:cNvSpPr/>
      </dsp:nvSpPr>
      <dsp:spPr>
        <a:xfrm>
          <a:off x="2897337" y="1112187"/>
          <a:ext cx="745875" cy="293849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reuerText" panose="02000506040000020004" pitchFamily="2" charset="0"/>
            </a:rPr>
            <a:t>West</a:t>
          </a:r>
          <a:endParaRPr lang="en-IN" sz="1000" kern="1200" dirty="0">
            <a:latin typeface="BreuerText" panose="02000506040000020004" pitchFamily="2" charset="0"/>
          </a:endParaRPr>
        </a:p>
      </dsp:txBody>
      <dsp:txXfrm>
        <a:off x="2897337" y="1112187"/>
        <a:ext cx="745875" cy="2938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7BCA0-4896-4F93-BA04-D6882B0E19F7}">
      <dsp:nvSpPr>
        <dsp:cNvPr id="0" name=""/>
        <dsp:cNvSpPr/>
      </dsp:nvSpPr>
      <dsp:spPr>
        <a:xfrm>
          <a:off x="3749222" y="292471"/>
          <a:ext cx="774765" cy="774892"/>
        </a:xfrm>
        <a:prstGeom prst="ellipse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4D926-CEEF-4BC8-94F9-A15EF0936604}">
      <dsp:nvSpPr>
        <dsp:cNvPr id="0" name=""/>
        <dsp:cNvSpPr/>
      </dsp:nvSpPr>
      <dsp:spPr>
        <a:xfrm>
          <a:off x="3771170" y="327476"/>
          <a:ext cx="723224" cy="7232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>
              <a:solidFill>
                <a:srgbClr val="2744A0"/>
              </a:solidFill>
              <a:latin typeface="BreuerText" panose="02000506040000020004" pitchFamily="2" charset="0"/>
            </a:rPr>
            <a:t>Unattractive</a:t>
          </a:r>
        </a:p>
      </dsp:txBody>
      <dsp:txXfrm>
        <a:off x="3874665" y="430813"/>
        <a:ext cx="516647" cy="516549"/>
      </dsp:txXfrm>
    </dsp:sp>
    <dsp:sp modelId="{1A1B06E3-B01B-40AD-8107-8F59CE4BD206}">
      <dsp:nvSpPr>
        <dsp:cNvPr id="0" name=""/>
        <dsp:cNvSpPr/>
      </dsp:nvSpPr>
      <dsp:spPr>
        <a:xfrm rot="2700000">
          <a:off x="2948112" y="292511"/>
          <a:ext cx="774676" cy="774676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69991-653C-4DB5-9A29-1DA2E7FB34F9}">
      <dsp:nvSpPr>
        <dsp:cNvPr id="0" name=""/>
        <dsp:cNvSpPr/>
      </dsp:nvSpPr>
      <dsp:spPr>
        <a:xfrm>
          <a:off x="2974456" y="318305"/>
          <a:ext cx="723224" cy="7232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>
              <a:solidFill>
                <a:srgbClr val="2744A0"/>
              </a:solidFill>
              <a:latin typeface="BreuerText" panose="02000506040000020004" pitchFamily="2" charset="0"/>
            </a:rPr>
            <a:t>Less longevity</a:t>
          </a:r>
        </a:p>
      </dsp:txBody>
      <dsp:txXfrm>
        <a:off x="3077538" y="421642"/>
        <a:ext cx="516647" cy="516549"/>
      </dsp:txXfrm>
    </dsp:sp>
    <dsp:sp modelId="{28A50AEB-9E0E-4DB2-B4DA-2256097D67B4}">
      <dsp:nvSpPr>
        <dsp:cNvPr id="0" name=""/>
        <dsp:cNvSpPr/>
      </dsp:nvSpPr>
      <dsp:spPr>
        <a:xfrm rot="2700000">
          <a:off x="2147782" y="292511"/>
          <a:ext cx="774676" cy="774676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70E57-7B13-4DB9-A002-AD1B8E594A15}">
      <dsp:nvSpPr>
        <dsp:cNvPr id="0" name=""/>
        <dsp:cNvSpPr/>
      </dsp:nvSpPr>
      <dsp:spPr>
        <a:xfrm>
          <a:off x="2173714" y="318305"/>
          <a:ext cx="723224" cy="7232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rgbClr val="2744A0"/>
              </a:solidFill>
              <a:latin typeface="BreuerText" panose="02000506040000020004" pitchFamily="2" charset="0"/>
            </a:rPr>
            <a:t>Water Logging</a:t>
          </a:r>
        </a:p>
      </dsp:txBody>
      <dsp:txXfrm>
        <a:off x="2276796" y="421642"/>
        <a:ext cx="516647" cy="516549"/>
      </dsp:txXfrm>
    </dsp:sp>
    <dsp:sp modelId="{48A53C38-F773-4C7C-9BBA-85078B7509C7}">
      <dsp:nvSpPr>
        <dsp:cNvPr id="0" name=""/>
        <dsp:cNvSpPr/>
      </dsp:nvSpPr>
      <dsp:spPr>
        <a:xfrm rot="2700000">
          <a:off x="1347040" y="292511"/>
          <a:ext cx="774676" cy="774676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679F4-28E6-4B99-9292-0A1578C26C1E}">
      <dsp:nvSpPr>
        <dsp:cNvPr id="0" name=""/>
        <dsp:cNvSpPr/>
      </dsp:nvSpPr>
      <dsp:spPr>
        <a:xfrm>
          <a:off x="1372971" y="318305"/>
          <a:ext cx="723224" cy="7232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rgbClr val="2744A0"/>
              </a:solidFill>
              <a:latin typeface="BreuerText" panose="02000506040000020004" pitchFamily="2" charset="0"/>
            </a:rPr>
            <a:t>High investment</a:t>
          </a:r>
        </a:p>
      </dsp:txBody>
      <dsp:txXfrm>
        <a:off x="1476466" y="421642"/>
        <a:ext cx="516647" cy="516549"/>
      </dsp:txXfrm>
    </dsp:sp>
    <dsp:sp modelId="{54E3AFD4-E7DF-4CF3-AA3A-6CEA5CFFDB4C}">
      <dsp:nvSpPr>
        <dsp:cNvPr id="0" name=""/>
        <dsp:cNvSpPr/>
      </dsp:nvSpPr>
      <dsp:spPr>
        <a:xfrm rot="2700000">
          <a:off x="546297" y="292511"/>
          <a:ext cx="774676" cy="774676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4E90F-C479-44A9-A75E-273F551CE76D}">
      <dsp:nvSpPr>
        <dsp:cNvPr id="0" name=""/>
        <dsp:cNvSpPr/>
      </dsp:nvSpPr>
      <dsp:spPr>
        <a:xfrm>
          <a:off x="572229" y="318305"/>
          <a:ext cx="723224" cy="7232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800" kern="1200" dirty="0">
              <a:solidFill>
                <a:srgbClr val="2744A0"/>
              </a:solidFill>
              <a:latin typeface="BreuerText" panose="02000506040000020004" pitchFamily="2" charset="0"/>
            </a:rPr>
            <a:t>Ineffective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800" kern="1200" dirty="0">
              <a:solidFill>
                <a:srgbClr val="2744A0"/>
              </a:solidFill>
              <a:latin typeface="BreuerText" panose="02000506040000020004" pitchFamily="2" charset="0"/>
            </a:rPr>
            <a:t>thermal insulation</a:t>
          </a:r>
        </a:p>
      </dsp:txBody>
      <dsp:txXfrm>
        <a:off x="675724" y="421642"/>
        <a:ext cx="516647" cy="5165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7BCA0-4896-4F93-BA04-D6882B0E19F7}">
      <dsp:nvSpPr>
        <dsp:cNvPr id="0" name=""/>
        <dsp:cNvSpPr/>
      </dsp:nvSpPr>
      <dsp:spPr>
        <a:xfrm>
          <a:off x="3745365" y="291599"/>
          <a:ext cx="772456" cy="772583"/>
        </a:xfrm>
        <a:prstGeom prst="ellipse">
          <a:avLst/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4D926-CEEF-4BC8-94F9-A15EF0936604}">
      <dsp:nvSpPr>
        <dsp:cNvPr id="0" name=""/>
        <dsp:cNvSpPr/>
      </dsp:nvSpPr>
      <dsp:spPr>
        <a:xfrm>
          <a:off x="3780184" y="311516"/>
          <a:ext cx="721069" cy="7210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kern="1200" dirty="0">
              <a:solidFill>
                <a:srgbClr val="2744A0"/>
              </a:solidFill>
              <a:latin typeface="BreuerText" panose="02000506040000020004" pitchFamily="2" charset="0"/>
            </a:rPr>
            <a:t>Less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kern="1200" dirty="0">
              <a:solidFill>
                <a:srgbClr val="2744A0"/>
              </a:solidFill>
              <a:latin typeface="BreuerText" panose="02000506040000020004" pitchFamily="2" charset="0"/>
            </a:rPr>
            <a:t>Strength</a:t>
          </a:r>
        </a:p>
      </dsp:txBody>
      <dsp:txXfrm>
        <a:off x="3883370" y="414545"/>
        <a:ext cx="515108" cy="515010"/>
      </dsp:txXfrm>
    </dsp:sp>
    <dsp:sp modelId="{1A1B06E3-B01B-40AD-8107-8F59CE4BD206}">
      <dsp:nvSpPr>
        <dsp:cNvPr id="0" name=""/>
        <dsp:cNvSpPr/>
      </dsp:nvSpPr>
      <dsp:spPr>
        <a:xfrm rot="2700000">
          <a:off x="2946642" y="291639"/>
          <a:ext cx="772367" cy="772367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69991-653C-4DB5-9A29-1DA2E7FB34F9}">
      <dsp:nvSpPr>
        <dsp:cNvPr id="0" name=""/>
        <dsp:cNvSpPr/>
      </dsp:nvSpPr>
      <dsp:spPr>
        <a:xfrm>
          <a:off x="2972908" y="317356"/>
          <a:ext cx="721069" cy="7210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rgbClr val="2744A0"/>
              </a:solidFill>
              <a:latin typeface="BreuerText" panose="02000506040000020004" pitchFamily="2" charset="0"/>
            </a:rPr>
            <a:t>Cost ineffective</a:t>
          </a:r>
        </a:p>
      </dsp:txBody>
      <dsp:txXfrm>
        <a:off x="3075683" y="420386"/>
        <a:ext cx="515108" cy="515010"/>
      </dsp:txXfrm>
    </dsp:sp>
    <dsp:sp modelId="{28A50AEB-9E0E-4DB2-B4DA-2256097D67B4}">
      <dsp:nvSpPr>
        <dsp:cNvPr id="0" name=""/>
        <dsp:cNvSpPr/>
      </dsp:nvSpPr>
      <dsp:spPr>
        <a:xfrm rot="2700000">
          <a:off x="2148697" y="291639"/>
          <a:ext cx="772367" cy="772367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70E57-7B13-4DB9-A002-AD1B8E594A15}">
      <dsp:nvSpPr>
        <dsp:cNvPr id="0" name=""/>
        <dsp:cNvSpPr/>
      </dsp:nvSpPr>
      <dsp:spPr>
        <a:xfrm>
          <a:off x="2174552" y="317356"/>
          <a:ext cx="721069" cy="7210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rgbClr val="2744A0"/>
              </a:solidFill>
              <a:latin typeface="BreuerText" panose="02000506040000020004" pitchFamily="2" charset="0"/>
            </a:rPr>
            <a:t>Client demand</a:t>
          </a:r>
        </a:p>
      </dsp:txBody>
      <dsp:txXfrm>
        <a:off x="2277327" y="420386"/>
        <a:ext cx="515108" cy="515010"/>
      </dsp:txXfrm>
    </dsp:sp>
    <dsp:sp modelId="{48A53C38-F773-4C7C-9BBA-85078B7509C7}">
      <dsp:nvSpPr>
        <dsp:cNvPr id="0" name=""/>
        <dsp:cNvSpPr/>
      </dsp:nvSpPr>
      <dsp:spPr>
        <a:xfrm rot="2700000">
          <a:off x="1350341" y="291639"/>
          <a:ext cx="772367" cy="772367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679F4-28E6-4B99-9292-0A1578C26C1E}">
      <dsp:nvSpPr>
        <dsp:cNvPr id="0" name=""/>
        <dsp:cNvSpPr/>
      </dsp:nvSpPr>
      <dsp:spPr>
        <a:xfrm>
          <a:off x="1376196" y="317356"/>
          <a:ext cx="721069" cy="7210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>
              <a:solidFill>
                <a:srgbClr val="2744A0"/>
              </a:solidFill>
              <a:latin typeface="BreuerText" panose="02000506040000020004" pitchFamily="2" charset="0"/>
            </a:rPr>
            <a:t>High Maintenance</a:t>
          </a:r>
        </a:p>
      </dsp:txBody>
      <dsp:txXfrm>
        <a:off x="1479382" y="420386"/>
        <a:ext cx="515108" cy="515010"/>
      </dsp:txXfrm>
    </dsp:sp>
    <dsp:sp modelId="{54E3AFD4-E7DF-4CF3-AA3A-6CEA5CFFDB4C}">
      <dsp:nvSpPr>
        <dsp:cNvPr id="0" name=""/>
        <dsp:cNvSpPr/>
      </dsp:nvSpPr>
      <dsp:spPr>
        <a:xfrm rot="2700000">
          <a:off x="551985" y="291639"/>
          <a:ext cx="772367" cy="772367"/>
        </a:xfrm>
        <a:prstGeom prst="teardrop">
          <a:avLst>
            <a:gd name="adj" fmla="val 100000"/>
          </a:avLst>
        </a:prstGeom>
        <a:solidFill>
          <a:srgbClr val="2744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4E90F-C479-44A9-A75E-273F551CE76D}">
      <dsp:nvSpPr>
        <dsp:cNvPr id="0" name=""/>
        <dsp:cNvSpPr/>
      </dsp:nvSpPr>
      <dsp:spPr>
        <a:xfrm>
          <a:off x="577840" y="317356"/>
          <a:ext cx="721069" cy="7210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rgbClr val="2744A0"/>
              </a:solidFill>
              <a:latin typeface="BreuerText" panose="02000506040000020004" pitchFamily="2" charset="0"/>
            </a:rPr>
            <a:t>Weather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rgbClr val="2744A0"/>
              </a:solidFill>
              <a:latin typeface="BreuerText" panose="02000506040000020004" pitchFamily="2" charset="0"/>
            </a:rPr>
            <a:t>ineffective</a:t>
          </a:r>
        </a:p>
      </dsp:txBody>
      <dsp:txXfrm>
        <a:off x="681026" y="420386"/>
        <a:ext cx="515108" cy="5150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D4E9E-4FCF-4D30-92EF-7C98AAC15D6E}">
      <dsp:nvSpPr>
        <dsp:cNvPr id="0" name=""/>
        <dsp:cNvSpPr/>
      </dsp:nvSpPr>
      <dsp:spPr>
        <a:xfrm>
          <a:off x="1199208" y="4984"/>
          <a:ext cx="968958" cy="7233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36227-E4BE-4B6A-885A-BA9A77E25A7C}">
      <dsp:nvSpPr>
        <dsp:cNvPr id="0" name=""/>
        <dsp:cNvSpPr/>
      </dsp:nvSpPr>
      <dsp:spPr>
        <a:xfrm>
          <a:off x="1199208" y="728291"/>
          <a:ext cx="968958" cy="311022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0" rIns="127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Telephonic Calls</a:t>
          </a:r>
          <a:endParaRPr lang="en-IN" sz="1000" kern="1200" dirty="0"/>
        </a:p>
      </dsp:txBody>
      <dsp:txXfrm>
        <a:off x="1199208" y="728291"/>
        <a:ext cx="682365" cy="311022"/>
      </dsp:txXfrm>
    </dsp:sp>
    <dsp:sp modelId="{9C42EFDD-96DA-4D5D-B671-1BF3FF952D24}">
      <dsp:nvSpPr>
        <dsp:cNvPr id="0" name=""/>
        <dsp:cNvSpPr/>
      </dsp:nvSpPr>
      <dsp:spPr>
        <a:xfrm>
          <a:off x="1859753" y="699785"/>
          <a:ext cx="319191" cy="322843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tint val="4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A1C8B-96ED-4AAC-93DD-7BC4B45866E9}">
      <dsp:nvSpPr>
        <dsp:cNvPr id="0" name=""/>
        <dsp:cNvSpPr/>
      </dsp:nvSpPr>
      <dsp:spPr>
        <a:xfrm>
          <a:off x="2322166" y="911"/>
          <a:ext cx="1611989" cy="7233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140970" rIns="46990" bIns="469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700" kern="1200" dirty="0"/>
        </a:p>
      </dsp:txBody>
      <dsp:txXfrm>
        <a:off x="2339114" y="17859"/>
        <a:ext cx="1578093" cy="706359"/>
      </dsp:txXfrm>
    </dsp:sp>
    <dsp:sp modelId="{9D6CC804-6E80-43B2-BA57-94A89BBB6E57}">
      <dsp:nvSpPr>
        <dsp:cNvPr id="0" name=""/>
        <dsp:cNvSpPr/>
      </dsp:nvSpPr>
      <dsp:spPr>
        <a:xfrm>
          <a:off x="2322166" y="705991"/>
          <a:ext cx="1611989" cy="347477"/>
        </a:xfrm>
        <a:prstGeom prst="rect">
          <a:avLst/>
        </a:prstGeom>
        <a:solidFill>
          <a:srgbClr val="2744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0" rIns="127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Profession of Customers</a:t>
          </a:r>
          <a:endParaRPr lang="en-IN" sz="1000" kern="1200" dirty="0"/>
        </a:p>
      </dsp:txBody>
      <dsp:txXfrm>
        <a:off x="2322166" y="705991"/>
        <a:ext cx="1135203" cy="347477"/>
      </dsp:txXfrm>
    </dsp:sp>
    <dsp:sp modelId="{8D819116-C078-4466-AE49-B4AEAC530BEB}">
      <dsp:nvSpPr>
        <dsp:cNvPr id="0" name=""/>
        <dsp:cNvSpPr/>
      </dsp:nvSpPr>
      <dsp:spPr>
        <a:xfrm>
          <a:off x="3588796" y="710858"/>
          <a:ext cx="339135" cy="33913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396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Industry Overview</a:t>
          </a:r>
        </a:p>
      </dsp:txBody>
      <dsp:txXfrm>
        <a:off x="225910" y="0"/>
        <a:ext cx="1032490" cy="443884"/>
      </dsp:txXfrm>
    </dsp:sp>
    <dsp:sp modelId="{598E7A6B-1A09-4C40-8C45-4B7BC0CD158D}">
      <dsp:nvSpPr>
        <dsp:cNvPr id="0" name=""/>
        <dsp:cNvSpPr/>
      </dsp:nvSpPr>
      <dsp:spPr>
        <a:xfrm>
          <a:off x="133270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Market Trends &amp; Perceptual Mapping</a:t>
          </a:r>
        </a:p>
      </dsp:txBody>
      <dsp:txXfrm>
        <a:off x="1554648" y="0"/>
        <a:ext cx="1032490" cy="443884"/>
      </dsp:txXfrm>
    </dsp:sp>
    <dsp:sp modelId="{BDFE505D-D8F6-46B2-91B9-087BAA582AC1}">
      <dsp:nvSpPr>
        <dsp:cNvPr id="0" name=""/>
        <dsp:cNvSpPr/>
      </dsp:nvSpPr>
      <dsp:spPr>
        <a:xfrm>
          <a:off x="2661443" y="0"/>
          <a:ext cx="1476374" cy="443884"/>
        </a:xfrm>
        <a:prstGeom prst="chevron">
          <a:avLst/>
        </a:prstGeom>
        <a:solidFill>
          <a:srgbClr val="2744A0"/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  <a:latin typeface="BreuerText" panose="02000506040000020004" pitchFamily="2" charset="0"/>
            </a:rPr>
            <a:t>Market Research and Segmentation</a:t>
          </a:r>
        </a:p>
      </dsp:txBody>
      <dsp:txXfrm>
        <a:off x="2883385" y="0"/>
        <a:ext cx="1032490" cy="443884"/>
      </dsp:txXfrm>
    </dsp:sp>
    <dsp:sp modelId="{09E18751-67BD-483D-8694-95A70BB43CA0}">
      <dsp:nvSpPr>
        <dsp:cNvPr id="0" name=""/>
        <dsp:cNvSpPr/>
      </dsp:nvSpPr>
      <dsp:spPr>
        <a:xfrm>
          <a:off x="3990181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Increase in Segment Size</a:t>
          </a:r>
        </a:p>
      </dsp:txBody>
      <dsp:txXfrm>
        <a:off x="4212123" y="0"/>
        <a:ext cx="1032490" cy="443884"/>
      </dsp:txXfrm>
    </dsp:sp>
    <dsp:sp modelId="{0312DF8F-96C0-4607-9977-3B66E387E6B1}">
      <dsp:nvSpPr>
        <dsp:cNvPr id="0" name=""/>
        <dsp:cNvSpPr/>
      </dsp:nvSpPr>
      <dsp:spPr>
        <a:xfrm>
          <a:off x="5318918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Competitive Matrix &amp; Brand Leveraging</a:t>
          </a:r>
        </a:p>
      </dsp:txBody>
      <dsp:txXfrm>
        <a:off x="5540860" y="0"/>
        <a:ext cx="1032490" cy="443884"/>
      </dsp:txXfrm>
    </dsp:sp>
    <dsp:sp modelId="{813E015C-6EB0-4CD2-AAFB-96C494B427B0}">
      <dsp:nvSpPr>
        <dsp:cNvPr id="0" name=""/>
        <dsp:cNvSpPr/>
      </dsp:nvSpPr>
      <dsp:spPr>
        <a:xfrm>
          <a:off x="6647656" y="0"/>
          <a:ext cx="1476374" cy="4438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2744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ED1C23"/>
              </a:solidFill>
              <a:latin typeface="BreuerText" panose="02000506040000020004" pitchFamily="2" charset="0"/>
            </a:rPr>
            <a:t>Strategy for Brand Penetration</a:t>
          </a:r>
        </a:p>
      </dsp:txBody>
      <dsp:txXfrm>
        <a:off x="6869598" y="0"/>
        <a:ext cx="1032490" cy="443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0.34049</cdr:x>
      <cdr:y>0.27348</cdr:y>
    </cdr:from>
    <cdr:to>
      <cdr:x>0.5</cdr:x>
      <cdr:y>0.53867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D675C57-3D64-4A86-99FA-89CD4B39A2B2}"/>
            </a:ext>
          </a:extLst>
        </cdr:cNvPr>
        <cdr:cNvSpPr txBox="1"/>
      </cdr:nvSpPr>
      <cdr:spPr>
        <a:xfrm xmlns:a="http://schemas.openxmlformats.org/drawingml/2006/main">
          <a:off x="1951844" y="9429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0.32126</cdr:x>
      <cdr:y>0.23091</cdr:y>
    </cdr:from>
    <cdr:to>
      <cdr:x>0.65357</cdr:x>
      <cdr:y>0.35071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3633B517-427D-42BD-80D9-F5C61AE443D3}"/>
            </a:ext>
          </a:extLst>
        </cdr:cNvPr>
        <cdr:cNvSpPr txBox="1"/>
      </cdr:nvSpPr>
      <cdr:spPr>
        <a:xfrm xmlns:a="http://schemas.openxmlformats.org/drawingml/2006/main" rot="20330353">
          <a:off x="1318139" y="507142"/>
          <a:ext cx="1363481" cy="26311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rgbClr val="2744A0"/>
              </a:solidFill>
              <a:latin typeface="Arial" panose="020B0604020202020204" pitchFamily="34" charset="0"/>
              <a:cs typeface="Arial" panose="020B0604020202020204" pitchFamily="34" charset="0"/>
            </a:rPr>
            <a:t>7.65% CAGR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0.0979</cdr:x>
      <cdr:y>0.00373</cdr:y>
    </cdr:from>
    <cdr:to>
      <cdr:x>1</cdr:x>
      <cdr:y>0.07924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A9005AC-BB14-4CEC-9CEF-31B8788ED85D}"/>
            </a:ext>
          </a:extLst>
        </cdr:cNvPr>
        <cdr:cNvSpPr txBox="1"/>
      </cdr:nvSpPr>
      <cdr:spPr>
        <a:xfrm xmlns:a="http://schemas.openxmlformats.org/drawingml/2006/main">
          <a:off x="350641" y="11111"/>
          <a:ext cx="3230880" cy="224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en-US" sz="1200" b="1" u="sng" dirty="0">
              <a:solidFill>
                <a:srgbClr val="2744A0"/>
              </a:solidFill>
              <a:latin typeface="BreuerText" panose="02000506040000020004"/>
            </a:rPr>
            <a:t>Steel Market Segmentation by Companies</a:t>
          </a:r>
        </a:p>
        <a:p xmlns:a="http://schemas.openxmlformats.org/drawingml/2006/main">
          <a:endParaRPr lang="en-IN" sz="1100" u="sng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0.01449</cdr:x>
      <cdr:y>0</cdr:y>
    </cdr:from>
    <cdr:to>
      <cdr:x>0.72262</cdr:x>
      <cdr:y>0.90725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ACDF6DF-433B-4567-8021-6183034CFA11}"/>
            </a:ext>
          </a:extLst>
        </cdr:cNvPr>
        <cdr:cNvSpPr/>
      </cdr:nvSpPr>
      <cdr:spPr>
        <a:xfrm xmlns:a="http://schemas.openxmlformats.org/drawingml/2006/main">
          <a:off x="76808" y="0"/>
          <a:ext cx="3752850" cy="270306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rgbClr val="ED1C23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0.34049</cdr:x>
      <cdr:y>0.27348</cdr:y>
    </cdr:from>
    <cdr:to>
      <cdr:x>0.5</cdr:x>
      <cdr:y>0.53867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D675C57-3D64-4A86-99FA-89CD4B39A2B2}"/>
            </a:ext>
          </a:extLst>
        </cdr:cNvPr>
        <cdr:cNvSpPr txBox="1"/>
      </cdr:nvSpPr>
      <cdr:spPr>
        <a:xfrm xmlns:a="http://schemas.openxmlformats.org/drawingml/2006/main">
          <a:off x="1951844" y="9429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0.36881</cdr:x>
      <cdr:y>0.26336</cdr:y>
    </cdr:from>
    <cdr:to>
      <cdr:x>0.70112</cdr:x>
      <cdr:y>0.38316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3633B517-427D-42BD-80D9-F5C61AE443D3}"/>
            </a:ext>
          </a:extLst>
        </cdr:cNvPr>
        <cdr:cNvSpPr txBox="1"/>
      </cdr:nvSpPr>
      <cdr:spPr>
        <a:xfrm xmlns:a="http://schemas.openxmlformats.org/drawingml/2006/main" rot="20318326">
          <a:off x="1513241" y="675904"/>
          <a:ext cx="1363481" cy="3074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rgbClr val="2744A0"/>
              </a:solidFill>
              <a:latin typeface="Arial" panose="020B0604020202020204" pitchFamily="34" charset="0"/>
              <a:cs typeface="Arial" panose="020B0604020202020204" pitchFamily="34" charset="0"/>
            </a:rPr>
            <a:t>11.53% CAGR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0.0693</cdr:x>
      <cdr:y>0.43765</cdr:y>
    </cdr:from>
    <cdr:to>
      <cdr:x>0.09151</cdr:x>
      <cdr:y>0.59133</cdr:y>
    </cdr:to>
    <cdr:sp macro="" textlink="">
      <cdr:nvSpPr>
        <cdr:cNvPr id="3" name="TextBox 5">
          <a:extLst xmlns:a="http://schemas.openxmlformats.org/drawingml/2006/main">
            <a:ext uri="{FF2B5EF4-FFF2-40B4-BE49-F238E27FC236}">
              <a16:creationId xmlns:a16="http://schemas.microsoft.com/office/drawing/2014/main" id="{78E68D3C-1307-4C31-9B7C-DAA536BBFFA1}"/>
            </a:ext>
          </a:extLst>
        </cdr:cNvPr>
        <cdr:cNvSpPr txBox="1"/>
      </cdr:nvSpPr>
      <cdr:spPr>
        <a:xfrm xmlns:a="http://schemas.openxmlformats.org/drawingml/2006/main">
          <a:off x="821541" y="788824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2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0.10873</cdr:x>
      <cdr:y>0.34632</cdr:y>
    </cdr:from>
    <cdr:to>
      <cdr:x>0.13093</cdr:x>
      <cdr:y>0.5</cdr:y>
    </cdr:to>
    <cdr:sp macro="" textlink="">
      <cdr:nvSpPr>
        <cdr:cNvPr id="4" name="TextBox 5">
          <a:extLst xmlns:a="http://schemas.openxmlformats.org/drawingml/2006/main">
            <a:ext uri="{FF2B5EF4-FFF2-40B4-BE49-F238E27FC236}">
              <a16:creationId xmlns:a16="http://schemas.microsoft.com/office/drawing/2014/main" id="{78E68D3C-1307-4C31-9B7C-DAA536BBFFA1}"/>
            </a:ext>
          </a:extLst>
        </cdr:cNvPr>
        <cdr:cNvSpPr txBox="1"/>
      </cdr:nvSpPr>
      <cdr:spPr>
        <a:xfrm xmlns:a="http://schemas.openxmlformats.org/drawingml/2006/main">
          <a:off x="1288901" y="624212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4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0.22538</cdr:x>
      <cdr:y>0.61538</cdr:y>
    </cdr:from>
    <cdr:to>
      <cdr:x>0.24759</cdr:x>
      <cdr:y>0.76002</cdr:y>
    </cdr:to>
    <cdr:sp macro="" textlink="">
      <cdr:nvSpPr>
        <cdr:cNvPr id="5" name="TextBox 9">
          <a:extLst xmlns:a="http://schemas.openxmlformats.org/drawingml/2006/main">
            <a:ext uri="{FF2B5EF4-FFF2-40B4-BE49-F238E27FC236}">
              <a16:creationId xmlns:a16="http://schemas.microsoft.com/office/drawing/2014/main" id="{A944701E-0FCD-40AF-B546-89339840863B}"/>
            </a:ext>
          </a:extLst>
        </cdr:cNvPr>
        <cdr:cNvSpPr txBox="1"/>
      </cdr:nvSpPr>
      <cdr:spPr>
        <a:xfrm xmlns:a="http://schemas.openxmlformats.org/drawingml/2006/main">
          <a:off x="2671724" y="1178557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3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0.51951</cdr:x>
      <cdr:y>0.32611</cdr:y>
    </cdr:from>
    <cdr:to>
      <cdr:x>0.54172</cdr:x>
      <cdr:y>0.47075</cdr:y>
    </cdr:to>
    <cdr:sp macro="" textlink="">
      <cdr:nvSpPr>
        <cdr:cNvPr id="6" name="TextBox 32">
          <a:extLst xmlns:a="http://schemas.openxmlformats.org/drawingml/2006/main">
            <a:ext uri="{FF2B5EF4-FFF2-40B4-BE49-F238E27FC236}">
              <a16:creationId xmlns:a16="http://schemas.microsoft.com/office/drawing/2014/main" id="{DF804D4D-FD5B-4CCF-8753-C181A525FE91}"/>
            </a:ext>
          </a:extLst>
        </cdr:cNvPr>
        <cdr:cNvSpPr txBox="1"/>
      </cdr:nvSpPr>
      <cdr:spPr>
        <a:xfrm xmlns:a="http://schemas.openxmlformats.org/drawingml/2006/main">
          <a:off x="6158379" y="624561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4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0.65541</cdr:x>
      <cdr:y>0.10916</cdr:y>
    </cdr:from>
    <cdr:to>
      <cdr:x>0.67762</cdr:x>
      <cdr:y>0.2538</cdr:y>
    </cdr:to>
    <cdr:sp macro="" textlink="">
      <cdr:nvSpPr>
        <cdr:cNvPr id="7" name="TextBox 32">
          <a:extLst xmlns:a="http://schemas.openxmlformats.org/drawingml/2006/main">
            <a:ext uri="{FF2B5EF4-FFF2-40B4-BE49-F238E27FC236}">
              <a16:creationId xmlns:a16="http://schemas.microsoft.com/office/drawing/2014/main" id="{DF804D4D-FD5B-4CCF-8753-C181A525FE91}"/>
            </a:ext>
          </a:extLst>
        </cdr:cNvPr>
        <cdr:cNvSpPr txBox="1"/>
      </cdr:nvSpPr>
      <cdr:spPr>
        <a:xfrm xmlns:a="http://schemas.openxmlformats.org/drawingml/2006/main">
          <a:off x="7769330" y="209062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4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0.79035</cdr:x>
      <cdr:y>0.32611</cdr:y>
    </cdr:from>
    <cdr:to>
      <cdr:x>0.81256</cdr:x>
      <cdr:y>0.47075</cdr:y>
    </cdr:to>
    <cdr:sp macro="" textlink="">
      <cdr:nvSpPr>
        <cdr:cNvPr id="8" name="TextBox 32">
          <a:extLst xmlns:a="http://schemas.openxmlformats.org/drawingml/2006/main">
            <a:ext uri="{FF2B5EF4-FFF2-40B4-BE49-F238E27FC236}">
              <a16:creationId xmlns:a16="http://schemas.microsoft.com/office/drawing/2014/main" id="{DF804D4D-FD5B-4CCF-8753-C181A525FE91}"/>
            </a:ext>
          </a:extLst>
        </cdr:cNvPr>
        <cdr:cNvSpPr txBox="1"/>
      </cdr:nvSpPr>
      <cdr:spPr>
        <a:xfrm xmlns:a="http://schemas.openxmlformats.org/drawingml/2006/main">
          <a:off x="9368939" y="624560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4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0.92936</cdr:x>
      <cdr:y>0.39843</cdr:y>
    </cdr:from>
    <cdr:to>
      <cdr:x>0.95156</cdr:x>
      <cdr:y>0.54307</cdr:y>
    </cdr:to>
    <cdr:sp macro="" textlink="">
      <cdr:nvSpPr>
        <cdr:cNvPr id="9" name="TextBox 32">
          <a:extLst xmlns:a="http://schemas.openxmlformats.org/drawingml/2006/main">
            <a:ext uri="{FF2B5EF4-FFF2-40B4-BE49-F238E27FC236}">
              <a16:creationId xmlns:a16="http://schemas.microsoft.com/office/drawing/2014/main" id="{DF804D4D-FD5B-4CCF-8753-C181A525FE91}"/>
            </a:ext>
          </a:extLst>
        </cdr:cNvPr>
        <cdr:cNvSpPr txBox="1"/>
      </cdr:nvSpPr>
      <cdr:spPr>
        <a:xfrm xmlns:a="http://schemas.openxmlformats.org/drawingml/2006/main">
          <a:off x="11016748" y="763060"/>
          <a:ext cx="263214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rgbClr val="FF0000"/>
              </a:solidFill>
            </a:rPr>
            <a:t>4</a:t>
          </a:r>
          <a:endParaRPr lang="en-IN" sz="12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0.10378</cdr:x>
      <cdr:y>0.06668</cdr:y>
    </cdr:from>
    <cdr:to>
      <cdr:x>0.15142</cdr:x>
      <cdr:y>0.21693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01199DB-BCCD-4224-8080-B7C442ADFE75}"/>
            </a:ext>
          </a:extLst>
        </cdr:cNvPr>
        <cdr:cNvSpPr txBox="1"/>
      </cdr:nvSpPr>
      <cdr:spPr>
        <a:xfrm xmlns:a="http://schemas.openxmlformats.org/drawingml/2006/main">
          <a:off x="1230215" y="122939"/>
          <a:ext cx="564751" cy="2769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0.56833</cdr:x>
      <cdr:y>0.28635</cdr:y>
    </cdr:from>
    <cdr:to>
      <cdr:x>0.75863</cdr:x>
      <cdr:y>0.42328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29037A41-A724-421F-AFAD-9F68184C943F}"/>
            </a:ext>
          </a:extLst>
        </cdr:cNvPr>
        <cdr:cNvSpPr/>
      </cdr:nvSpPr>
      <cdr:spPr>
        <a:xfrm xmlns:a="http://schemas.openxmlformats.org/drawingml/2006/main">
          <a:off x="2299380" y="525438"/>
          <a:ext cx="769931" cy="25125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ED1C23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0.5527</cdr:x>
      <cdr:y>0.27771</cdr:y>
    </cdr:from>
    <cdr:to>
      <cdr:x>0.86305</cdr:x>
      <cdr:y>0.51799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BAF2A0D-1EE4-46F1-849C-BB6D48A23DE8}"/>
            </a:ext>
          </a:extLst>
        </cdr:cNvPr>
        <cdr:cNvSpPr txBox="1"/>
      </cdr:nvSpPr>
      <cdr:spPr>
        <a:xfrm xmlns:a="http://schemas.openxmlformats.org/drawingml/2006/main">
          <a:off x="2236144" y="509584"/>
          <a:ext cx="1255636" cy="4409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dirty="0">
              <a:solidFill>
                <a:srgbClr val="2744A0"/>
              </a:solidFill>
            </a:rPr>
            <a:t>  Yes, 72.2%</a:t>
          </a:r>
          <a:endParaRPr lang="en-IN" dirty="0">
            <a:solidFill>
              <a:srgbClr val="2744A0"/>
            </a:solidFill>
          </a:endParaRPr>
        </a:p>
      </cdr:txBody>
    </cdr:sp>
  </cdr:relSizeAnchor>
  <cdr:relSizeAnchor xmlns:cdr="http://schemas.openxmlformats.org/drawingml/2006/chartDrawing">
    <cdr:from>
      <cdr:x>0.29923</cdr:x>
      <cdr:y>0.16422</cdr:y>
    </cdr:from>
    <cdr:to>
      <cdr:x>0.48801</cdr:x>
      <cdr:y>0.29584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064210DF-628F-47EF-BF7C-7437CBAD68EC}"/>
            </a:ext>
          </a:extLst>
        </cdr:cNvPr>
        <cdr:cNvSpPr/>
      </cdr:nvSpPr>
      <cdr:spPr>
        <a:xfrm xmlns:a="http://schemas.openxmlformats.org/drawingml/2006/main">
          <a:off x="1210658" y="301344"/>
          <a:ext cx="763741" cy="24150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2744A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>
              <a:solidFill>
                <a:srgbClr val="2744A0"/>
              </a:solidFill>
            </a:rPr>
            <a:t>No, 27.8%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0.34049</cdr:x>
      <cdr:y>0.27348</cdr:y>
    </cdr:from>
    <cdr:to>
      <cdr:x>0.5</cdr:x>
      <cdr:y>0.53867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D675C57-3D64-4A86-99FA-89CD4B39A2B2}"/>
            </a:ext>
          </a:extLst>
        </cdr:cNvPr>
        <cdr:cNvSpPr txBox="1"/>
      </cdr:nvSpPr>
      <cdr:spPr>
        <a:xfrm xmlns:a="http://schemas.openxmlformats.org/drawingml/2006/main">
          <a:off x="1951844" y="9429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0.3778</cdr:x>
      <cdr:y>0.24789</cdr:y>
    </cdr:from>
    <cdr:to>
      <cdr:x>0.71011</cdr:x>
      <cdr:y>0.36769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3633B517-427D-42BD-80D9-F5C61AE443D3}"/>
            </a:ext>
          </a:extLst>
        </cdr:cNvPr>
        <cdr:cNvSpPr txBox="1"/>
      </cdr:nvSpPr>
      <cdr:spPr>
        <a:xfrm xmlns:a="http://schemas.openxmlformats.org/drawingml/2006/main" rot="20228686">
          <a:off x="1449629" y="710397"/>
          <a:ext cx="1275076" cy="343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200" b="1" dirty="0">
              <a:solidFill>
                <a:srgbClr val="2744A0"/>
              </a:solidFill>
              <a:latin typeface="BreuerText" panose="02000506040000020004"/>
              <a:cs typeface="Arial" panose="020B0604020202020204" pitchFamily="34" charset="0"/>
            </a:rPr>
            <a:t>19.01% CAGR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991B00-1ADB-4219-B351-B2E1D04092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51C8D-3B7A-4FF8-80D4-0ADB6FD1D5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0DFCE-0411-4276-A548-31FB666700A7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EE871-6F04-42C7-A3CF-12EA9BFDFA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05D1C-A589-46D0-8D56-D652B0387C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97128-8C76-4E98-8E2C-4AF2B0655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8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31CD-F5CA-49F6-A585-66882483ABED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A4F4E-705C-44CB-AFBE-4484F3E2C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2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24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3D36-D491-49DD-A8BB-E544A597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EEA5B-34F8-49DB-92E9-0A9547282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C4BD1-45C5-43DD-9495-D92DD45D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BD9A5-DDC3-4707-8893-D55DEB07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713F-7366-4FAC-90B1-8153ED12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27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05637-DDA0-42B8-B3E4-405A3BA0A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EA1FD-481E-4CD3-9710-73948591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3CCBC-A1B2-4D4A-879B-51765731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A8F0E-89B9-4F83-B73B-45511FAC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12C3-2381-4E10-B9A6-784B140C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9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5637-92E7-4144-B57B-8C5934B83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99EC4-76CD-47E1-A745-38B47A7B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915D-3F38-42F3-B825-B626DD71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9C58-E8F8-4DE1-8F36-D24B26F3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408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78E8-F706-4731-8768-41648A87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5F5B6-2389-493E-9E79-444C777A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056A3-D329-419D-9CFF-63D4658C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06A9-8B3C-4161-A64B-0FDB9314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6013F-1A7F-45B4-A293-279B70D0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23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60F-8555-4B37-B7EE-DCC1F5F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6F44-1A80-47E0-BF33-A1F91B73F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54BBE-6B45-48E7-B104-D330783D9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F87CD-D700-4008-87A6-4D8C45F5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C3465-67CE-4335-BED7-1E5EA0F6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A9B9C-37DE-4EE0-BD1D-C28BCE9A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36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FEE8-6943-42C5-8F5C-E001F3B4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BEA38-35A3-46A5-8542-71E69EFEC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A3DA5-2F7D-4A01-B728-F7CE89EF2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A9533-E704-4E48-A9A3-0F6E148F1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1E82A-00BE-40C6-8791-D44A635EA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29D9F-7D70-44AA-8636-CB59207F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1A442-80A3-4214-ADD5-264793B2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B8B0F-E95E-48CC-AEAC-625F4261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95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62B2-C7A4-4F00-9CD5-D29BCEC0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A08A7-C6DD-430E-B192-1F9EF626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E0247-7D71-4343-872D-DAC5C2C5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A77F7-F0C2-4210-9AA9-D1E5DA3E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38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15DB7-8E08-4162-8D5A-DE4713D2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A2565-278E-4D29-850E-1F45CE2D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B5196-364A-490D-8F05-8ED59223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81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B3AA-43A6-4137-86AD-967DFE75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3DD8-F1D4-48DD-BA8E-69B057C8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F178E-8D6A-41AA-939B-5AFAD3231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9C659-96CA-4983-85E9-F1D81EF3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23766-24B5-4208-9612-81DA3FC4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6484-2B4A-4DC5-9D40-AE4055C7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87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DCD-943C-49DA-9C71-A3B29079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ECB97-0B9A-4F74-B9DD-FF2FB5BB0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4FF74-26BA-47D4-8FC2-693CD5720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B0F2E-734F-4120-BFA6-F2A9EEB5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5C6FE-5E9D-40BA-BB9E-7621228A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AB601-3DC5-42CE-B625-DC3AFE0B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94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9E75A-6FA1-495F-9A86-10D65007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D1-BD82-4A3C-B54B-828A48100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529F2-EA66-424A-96B2-C06F6A81B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7B845-B745-4C9C-80C9-EA450AEC7CBE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8F876-F637-4CFE-81C7-22BB0C18D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3261B-04E7-4769-B4C4-4284D33D4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7E09A-087A-49EE-BF65-4CF461BF8F2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0BBF90C-9B60-4E24-9330-BD04FB1A3010}"/>
              </a:ext>
            </a:extLst>
          </p:cNvPr>
          <p:cNvSpPr/>
          <p:nvPr userDrawn="1"/>
        </p:nvSpPr>
        <p:spPr>
          <a:xfrm>
            <a:off x="12569" y="2358"/>
            <a:ext cx="12192000" cy="6857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66F0B-F394-4863-AABB-58642DAC72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494" y="58591"/>
            <a:ext cx="1293391" cy="6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13" Type="http://schemas.openxmlformats.org/officeDocument/2006/relationships/image" Target="../media/image42.jpeg"/><Relationship Id="rId18" Type="http://schemas.microsoft.com/office/2007/relationships/diagramDrawing" Target="../diagrams/drawing25.xml"/><Relationship Id="rId3" Type="http://schemas.openxmlformats.org/officeDocument/2006/relationships/diagramLayout" Target="../diagrams/layout23.xml"/><Relationship Id="rId7" Type="http://schemas.openxmlformats.org/officeDocument/2006/relationships/image" Target="../media/image41.PNG"/><Relationship Id="rId12" Type="http://schemas.microsoft.com/office/2007/relationships/diagramDrawing" Target="../diagrams/drawing24.xml"/><Relationship Id="rId17" Type="http://schemas.openxmlformats.org/officeDocument/2006/relationships/diagramColors" Target="../diagrams/colors25.xml"/><Relationship Id="rId2" Type="http://schemas.openxmlformats.org/officeDocument/2006/relationships/diagramData" Target="../diagrams/data23.xml"/><Relationship Id="rId16" Type="http://schemas.openxmlformats.org/officeDocument/2006/relationships/diagramQuickStyle" Target="../diagrams/quickStyle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5" Type="http://schemas.openxmlformats.org/officeDocument/2006/relationships/diagramLayout" Target="../diagrams/layout25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Relationship Id="rId14" Type="http://schemas.openxmlformats.org/officeDocument/2006/relationships/diagramData" Target="../diagrams/data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chart" Target="../charts/chart5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12" Type="http://schemas.openxmlformats.org/officeDocument/2006/relationships/chart" Target="../charts/chart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chart" Target="../charts/chart3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QuickStyle" Target="../diagrams/quickStyle3.xml"/><Relationship Id="rId1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17.svg"/><Relationship Id="rId7" Type="http://schemas.openxmlformats.org/officeDocument/2006/relationships/image" Target="../media/image8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3.svg"/><Relationship Id="rId2" Type="http://schemas.openxmlformats.org/officeDocument/2006/relationships/diagramData" Target="../diagrams/data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10" Type="http://schemas.openxmlformats.org/officeDocument/2006/relationships/image" Target="../media/image11.png"/><Relationship Id="rId19" Type="http://schemas.openxmlformats.org/officeDocument/2006/relationships/image" Target="../media/image1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Relationship Id="rId14" Type="http://schemas.openxmlformats.org/officeDocument/2006/relationships/diagramColors" Target="../diagrams/colors3.xml"/><Relationship Id="rId22" Type="http://schemas.openxmlformats.org/officeDocument/2006/relationships/chart" Target="../charts/char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9.xml"/><Relationship Id="rId18" Type="http://schemas.microsoft.com/office/2007/relationships/diagramDrawing" Target="../diagrams/drawing6.xml"/><Relationship Id="rId26" Type="http://schemas.openxmlformats.org/officeDocument/2006/relationships/diagramQuickStyle" Target="../diagrams/quickStyle8.xml"/><Relationship Id="rId3" Type="http://schemas.openxmlformats.org/officeDocument/2006/relationships/diagramLayout" Target="../diagrams/layout4.xml"/><Relationship Id="rId21" Type="http://schemas.openxmlformats.org/officeDocument/2006/relationships/diagramQuickStyle" Target="../diagrams/quickStyle7.xml"/><Relationship Id="rId34" Type="http://schemas.microsoft.com/office/2007/relationships/diagramDrawing" Target="../diagrams/drawing9.xml"/><Relationship Id="rId7" Type="http://schemas.openxmlformats.org/officeDocument/2006/relationships/diagramData" Target="../diagrams/data5.xml"/><Relationship Id="rId12" Type="http://schemas.openxmlformats.org/officeDocument/2006/relationships/chart" Target="../charts/chart8.xml"/><Relationship Id="rId17" Type="http://schemas.openxmlformats.org/officeDocument/2006/relationships/diagramColors" Target="../diagrams/colors6.xml"/><Relationship Id="rId25" Type="http://schemas.openxmlformats.org/officeDocument/2006/relationships/diagramLayout" Target="../diagrams/layout8.xml"/><Relationship Id="rId33" Type="http://schemas.openxmlformats.org/officeDocument/2006/relationships/diagramColors" Target="../diagrams/colors9.xml"/><Relationship Id="rId2" Type="http://schemas.openxmlformats.org/officeDocument/2006/relationships/diagramData" Target="../diagrams/data4.xml"/><Relationship Id="rId16" Type="http://schemas.openxmlformats.org/officeDocument/2006/relationships/diagramQuickStyle" Target="../diagrams/quickStyle6.xml"/><Relationship Id="rId20" Type="http://schemas.openxmlformats.org/officeDocument/2006/relationships/diagramLayout" Target="../diagrams/layout7.xml"/><Relationship Id="rId29" Type="http://schemas.openxmlformats.org/officeDocument/2006/relationships/chart" Target="../charts/chart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Data" Target="../diagrams/data8.xml"/><Relationship Id="rId32" Type="http://schemas.openxmlformats.org/officeDocument/2006/relationships/diagramQuickStyle" Target="../diagrams/quickStyle9.xml"/><Relationship Id="rId5" Type="http://schemas.openxmlformats.org/officeDocument/2006/relationships/diagramColors" Target="../diagrams/colors4.xml"/><Relationship Id="rId15" Type="http://schemas.openxmlformats.org/officeDocument/2006/relationships/diagramLayout" Target="../diagrams/layout6.xml"/><Relationship Id="rId23" Type="http://schemas.microsoft.com/office/2007/relationships/diagramDrawing" Target="../diagrams/drawing7.xml"/><Relationship Id="rId28" Type="http://schemas.microsoft.com/office/2007/relationships/diagramDrawing" Target="../diagrams/drawing8.xml"/><Relationship Id="rId36" Type="http://schemas.openxmlformats.org/officeDocument/2006/relationships/chart" Target="../charts/chart12.xml"/><Relationship Id="rId10" Type="http://schemas.openxmlformats.org/officeDocument/2006/relationships/diagramColors" Target="../diagrams/colors5.xml"/><Relationship Id="rId19" Type="http://schemas.openxmlformats.org/officeDocument/2006/relationships/diagramData" Target="../diagrams/data7.xml"/><Relationship Id="rId31" Type="http://schemas.openxmlformats.org/officeDocument/2006/relationships/diagramLayout" Target="../diagrams/layout9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Data" Target="../diagrams/data6.xml"/><Relationship Id="rId22" Type="http://schemas.openxmlformats.org/officeDocument/2006/relationships/diagramColors" Target="../diagrams/colors7.xml"/><Relationship Id="rId27" Type="http://schemas.openxmlformats.org/officeDocument/2006/relationships/diagramColors" Target="../diagrams/colors8.xml"/><Relationship Id="rId30" Type="http://schemas.openxmlformats.org/officeDocument/2006/relationships/diagramData" Target="../diagrams/data9.xml"/><Relationship Id="rId35" Type="http://schemas.openxmlformats.org/officeDocument/2006/relationships/chart" Target="../charts/chart11.xml"/><Relationship Id="rId8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11.xml"/><Relationship Id="rId18" Type="http://schemas.openxmlformats.org/officeDocument/2006/relationships/diagramQuickStyle" Target="../diagrams/quickStyle12.xml"/><Relationship Id="rId26" Type="http://schemas.openxmlformats.org/officeDocument/2006/relationships/diagramData" Target="../diagrams/data14.xml"/><Relationship Id="rId3" Type="http://schemas.openxmlformats.org/officeDocument/2006/relationships/diagramData" Target="../diagrams/data10.xml"/><Relationship Id="rId21" Type="http://schemas.openxmlformats.org/officeDocument/2006/relationships/diagramData" Target="../diagrams/data13.xml"/><Relationship Id="rId7" Type="http://schemas.microsoft.com/office/2007/relationships/diagramDrawing" Target="../diagrams/drawing10.xml"/><Relationship Id="rId12" Type="http://schemas.openxmlformats.org/officeDocument/2006/relationships/diagramLayout" Target="../diagrams/layout11.xml"/><Relationship Id="rId17" Type="http://schemas.openxmlformats.org/officeDocument/2006/relationships/diagramLayout" Target="../diagrams/layout12.xml"/><Relationship Id="rId25" Type="http://schemas.microsoft.com/office/2007/relationships/diagramDrawing" Target="../diagrams/drawing13.xml"/><Relationship Id="rId2" Type="http://schemas.openxmlformats.org/officeDocument/2006/relationships/image" Target="../media/image22.jpg"/><Relationship Id="rId16" Type="http://schemas.openxmlformats.org/officeDocument/2006/relationships/diagramData" Target="../diagrams/data12.xml"/><Relationship Id="rId20" Type="http://schemas.microsoft.com/office/2007/relationships/diagramDrawing" Target="../diagrams/drawing12.xml"/><Relationship Id="rId29" Type="http://schemas.openxmlformats.org/officeDocument/2006/relationships/diagramColors" Target="../diagrams/colors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Data" Target="../diagrams/data11.xml"/><Relationship Id="rId24" Type="http://schemas.openxmlformats.org/officeDocument/2006/relationships/diagramColors" Target="../diagrams/colors13.xml"/><Relationship Id="rId5" Type="http://schemas.openxmlformats.org/officeDocument/2006/relationships/diagramQuickStyle" Target="../diagrams/quickStyle10.xml"/><Relationship Id="rId15" Type="http://schemas.microsoft.com/office/2007/relationships/diagramDrawing" Target="../diagrams/drawing11.xml"/><Relationship Id="rId23" Type="http://schemas.openxmlformats.org/officeDocument/2006/relationships/diagramQuickStyle" Target="../diagrams/quickStyle13.xml"/><Relationship Id="rId28" Type="http://schemas.openxmlformats.org/officeDocument/2006/relationships/diagramQuickStyle" Target="../diagrams/quickStyle14.xml"/><Relationship Id="rId10" Type="http://schemas.openxmlformats.org/officeDocument/2006/relationships/image" Target="../media/image25.png"/><Relationship Id="rId19" Type="http://schemas.openxmlformats.org/officeDocument/2006/relationships/diagramColors" Target="../diagrams/colors12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4.png"/><Relationship Id="rId14" Type="http://schemas.openxmlformats.org/officeDocument/2006/relationships/diagramColors" Target="../diagrams/colors11.xml"/><Relationship Id="rId22" Type="http://schemas.openxmlformats.org/officeDocument/2006/relationships/diagramLayout" Target="../diagrams/layout13.xml"/><Relationship Id="rId27" Type="http://schemas.openxmlformats.org/officeDocument/2006/relationships/diagramLayout" Target="../diagrams/layout14.xml"/><Relationship Id="rId30" Type="http://schemas.microsoft.com/office/2007/relationships/diagramDrawing" Target="../diagrams/drawing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13" Type="http://schemas.openxmlformats.org/officeDocument/2006/relationships/image" Target="../media/image26.png"/><Relationship Id="rId3" Type="http://schemas.openxmlformats.org/officeDocument/2006/relationships/diagramLayout" Target="../diagrams/layout15.xml"/><Relationship Id="rId7" Type="http://schemas.openxmlformats.org/officeDocument/2006/relationships/chart" Target="../charts/chart13.xml"/><Relationship Id="rId12" Type="http://schemas.openxmlformats.org/officeDocument/2006/relationships/hyperlink" Target="https://docs.google.com/spreadsheets/d/1ipqenMyHBHa8fFmou39E2dWpudNz8w3uOf1JmfpBa7I/edit?usp=sharing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11" Type="http://schemas.openxmlformats.org/officeDocument/2006/relationships/chart" Target="../charts/chart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6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diagramData" Target="../diagrams/data16.xml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11" Type="http://schemas.openxmlformats.org/officeDocument/2006/relationships/image" Target="../media/image31.svg"/><Relationship Id="rId5" Type="http://schemas.openxmlformats.org/officeDocument/2006/relationships/diagramColors" Target="../diagrams/colors16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42.jpeg"/><Relationship Id="rId18" Type="http://schemas.openxmlformats.org/officeDocument/2006/relationships/diagramQuickStyle" Target="../diagrams/quickStyle19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41.PNG"/><Relationship Id="rId12" Type="http://schemas.microsoft.com/office/2007/relationships/diagramDrawing" Target="../diagrams/drawing18.xml"/><Relationship Id="rId17" Type="http://schemas.openxmlformats.org/officeDocument/2006/relationships/diagramLayout" Target="../diagrams/layout19.xml"/><Relationship Id="rId2" Type="http://schemas.openxmlformats.org/officeDocument/2006/relationships/diagramData" Target="../diagrams/data17.xml"/><Relationship Id="rId16" Type="http://schemas.openxmlformats.org/officeDocument/2006/relationships/diagramData" Target="../diagrams/data19.xml"/><Relationship Id="rId20" Type="http://schemas.microsoft.com/office/2007/relationships/diagramDrawing" Target="../diagrams/drawing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5" Type="http://schemas.openxmlformats.org/officeDocument/2006/relationships/image" Target="../media/image44.jpeg"/><Relationship Id="rId10" Type="http://schemas.openxmlformats.org/officeDocument/2006/relationships/diagramQuickStyle" Target="../diagrams/quickStyle18.xml"/><Relationship Id="rId19" Type="http://schemas.openxmlformats.org/officeDocument/2006/relationships/diagramColors" Target="../diagrams/colors19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Relationship Id="rId1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microsoft.com/office/2007/relationships/diagramDrawing" Target="../diagrams/drawing21.xml"/><Relationship Id="rId18" Type="http://schemas.openxmlformats.org/officeDocument/2006/relationships/diagramQuickStyle" Target="../diagrams/quickStyle22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diagramColors" Target="../diagrams/colors21.xml"/><Relationship Id="rId17" Type="http://schemas.openxmlformats.org/officeDocument/2006/relationships/diagramLayout" Target="../diagrams/layout22.xml"/><Relationship Id="rId2" Type="http://schemas.openxmlformats.org/officeDocument/2006/relationships/image" Target="../media/image41.PNG"/><Relationship Id="rId16" Type="http://schemas.openxmlformats.org/officeDocument/2006/relationships/diagramData" Target="../diagrams/data22.xml"/><Relationship Id="rId20" Type="http://schemas.microsoft.com/office/2007/relationships/diagramDrawing" Target="../diagrams/drawing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11" Type="http://schemas.openxmlformats.org/officeDocument/2006/relationships/diagramQuickStyle" Target="../diagrams/quickStyle21.xml"/><Relationship Id="rId5" Type="http://schemas.openxmlformats.org/officeDocument/2006/relationships/diagramQuickStyle" Target="../diagrams/quickStyle20.xml"/><Relationship Id="rId15" Type="http://schemas.openxmlformats.org/officeDocument/2006/relationships/image" Target="../media/image46.jpg"/><Relationship Id="rId10" Type="http://schemas.openxmlformats.org/officeDocument/2006/relationships/diagramLayout" Target="../diagrams/layout21.xml"/><Relationship Id="rId19" Type="http://schemas.openxmlformats.org/officeDocument/2006/relationships/diagramColors" Target="../diagrams/colors22.xml"/><Relationship Id="rId4" Type="http://schemas.openxmlformats.org/officeDocument/2006/relationships/diagramLayout" Target="../diagrams/layout20.xml"/><Relationship Id="rId9" Type="http://schemas.openxmlformats.org/officeDocument/2006/relationships/diagramData" Target="../diagrams/data21.xml"/><Relationship Id="rId1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7E8FA9F-7797-47D5-ABC5-4A45BF13CB16}"/>
              </a:ext>
            </a:extLst>
          </p:cNvPr>
          <p:cNvGrpSpPr/>
          <p:nvPr/>
        </p:nvGrpSpPr>
        <p:grpSpPr>
          <a:xfrm>
            <a:off x="2545854" y="62464"/>
            <a:ext cx="5550226" cy="2390374"/>
            <a:chOff x="1672561" y="1076595"/>
            <a:chExt cx="5550226" cy="23903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41AAA2-D264-475E-9629-65C2E14EB8C7}"/>
                </a:ext>
              </a:extLst>
            </p:cNvPr>
            <p:cNvSpPr/>
            <p:nvPr/>
          </p:nvSpPr>
          <p:spPr>
            <a:xfrm>
              <a:off x="1672561" y="1404866"/>
              <a:ext cx="5550226" cy="206210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b="1" dirty="0">
                  <a:ln w="0"/>
                  <a:solidFill>
                    <a:srgbClr val="2744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uerText" panose="02000506040000020004" pitchFamily="2" charset="0"/>
                </a:rPr>
                <a:t>                                The</a:t>
              </a:r>
            </a:p>
            <a:p>
              <a:pPr algn="ctr"/>
              <a:r>
                <a:rPr lang="en-US" sz="3600" b="1" cap="none" spc="0" dirty="0">
                  <a:ln w="0"/>
                  <a:solidFill>
                    <a:srgbClr val="2744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uerText" panose="02000506040000020004" pitchFamily="2" charset="0"/>
                </a:rPr>
                <a:t>                 </a:t>
              </a:r>
              <a:r>
                <a:rPr lang="en-US" sz="6000" b="1" cap="none" spc="0" dirty="0">
                  <a:ln w="0"/>
                  <a:solidFill>
                    <a:srgbClr val="2744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uerText" panose="02000506040000020004" pitchFamily="2" charset="0"/>
                </a:rPr>
                <a:t>Challenge</a:t>
              </a:r>
              <a:endParaRPr lang="en-US" sz="6000" b="1" dirty="0">
                <a:ln w="0"/>
                <a:solidFill>
                  <a:srgbClr val="2744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uerText" panose="02000506040000020004" pitchFamily="2" charset="0"/>
              </a:endParaRPr>
            </a:p>
            <a:p>
              <a:pPr algn="ctr"/>
              <a:r>
                <a:rPr lang="en-US" sz="3600" b="1" cap="none" spc="0" dirty="0">
                  <a:ln w="0"/>
                  <a:solidFill>
                    <a:srgbClr val="2744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uerText" panose="02000506040000020004" pitchFamily="2" charset="0"/>
                </a:rPr>
                <a:t>                  2021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0A2B82-84B1-4CF0-9AB8-6DC183186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78" y="1076595"/>
              <a:ext cx="1709045" cy="81008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A98880-0C5C-43E1-98CE-BBCBB18352AF}"/>
              </a:ext>
            </a:extLst>
          </p:cNvPr>
          <p:cNvSpPr txBox="1"/>
          <p:nvPr/>
        </p:nvSpPr>
        <p:spPr>
          <a:xfrm>
            <a:off x="2885981" y="3133419"/>
            <a:ext cx="6420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2744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uerText" panose="02000506040000020004" pitchFamily="2" charset="0"/>
              </a:rPr>
              <a:t>Team PAOer | IIM Shillong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F9D5-CD5C-4F4C-9311-EBDE6C2F4A4E}"/>
              </a:ext>
            </a:extLst>
          </p:cNvPr>
          <p:cNvSpPr txBox="1"/>
          <p:nvPr/>
        </p:nvSpPr>
        <p:spPr>
          <a:xfrm>
            <a:off x="5094525" y="2391342"/>
            <a:ext cx="2002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cap="none" spc="0" dirty="0">
                <a:ln w="0"/>
                <a:solidFill>
                  <a:srgbClr val="2744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uerText" panose="02000506040000020004" pitchFamily="2" charset="0"/>
              </a:rPr>
              <a:t>Round 2</a:t>
            </a:r>
            <a:endParaRPr lang="en-IN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D955B-95EB-426D-BD7E-070DDF929E79}"/>
              </a:ext>
            </a:extLst>
          </p:cNvPr>
          <p:cNvGrpSpPr/>
          <p:nvPr/>
        </p:nvGrpSpPr>
        <p:grpSpPr>
          <a:xfrm>
            <a:off x="2662140" y="3971629"/>
            <a:ext cx="6867716" cy="2610146"/>
            <a:chOff x="2467430" y="3938196"/>
            <a:chExt cx="6534527" cy="25820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C88449-5173-4E9F-A32C-3BC70750D0D6}"/>
                </a:ext>
              </a:extLst>
            </p:cNvPr>
            <p:cNvGrpSpPr/>
            <p:nvPr/>
          </p:nvGrpSpPr>
          <p:grpSpPr>
            <a:xfrm>
              <a:off x="2629598" y="3938196"/>
              <a:ext cx="6132545" cy="2128159"/>
              <a:chOff x="2469507" y="4063796"/>
              <a:chExt cx="6132545" cy="212815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864C8D-8AD0-4F27-847E-10E84E97A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19" t="17045" r="18738" b="34023"/>
              <a:stretch/>
            </p:blipFill>
            <p:spPr>
              <a:xfrm>
                <a:off x="2469507" y="4063796"/>
                <a:ext cx="1774643" cy="212815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346DDFE-3FA9-4FE9-A0D3-C718258E2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276" y="4063798"/>
                <a:ext cx="1707496" cy="212815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7E9EC53-3447-407E-8B66-AE543FC95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5898" y="4063796"/>
                <a:ext cx="1656154" cy="212815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2E97AA-C603-4AC7-BA23-34E9F93C0B19}"/>
                </a:ext>
              </a:extLst>
            </p:cNvPr>
            <p:cNvSpPr txBox="1"/>
            <p:nvPr/>
          </p:nvSpPr>
          <p:spPr>
            <a:xfrm>
              <a:off x="2467430" y="6058562"/>
              <a:ext cx="65345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 w="0"/>
                  <a:solidFill>
                    <a:srgbClr val="2744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uerText" panose="02000506040000020004" pitchFamily="2" charset="0"/>
                </a:rPr>
                <a:t>      Priya Jain               Akshay Kalsi        Ojasvi Agrawal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77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A52FE-6626-439F-89A3-EBA7B484D022}"/>
              </a:ext>
            </a:extLst>
          </p:cNvPr>
          <p:cNvSpPr txBox="1"/>
          <p:nvPr/>
        </p:nvSpPr>
        <p:spPr>
          <a:xfrm>
            <a:off x="3674173" y="633164"/>
            <a:ext cx="4843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u="sng" dirty="0">
                <a:solidFill>
                  <a:srgbClr val="2744A0"/>
                </a:solidFill>
                <a:latin typeface="BreuerText" panose="02000506040000020004" pitchFamily="2" charset="0"/>
              </a:rPr>
              <a:t>Large Commercial Establishments </a:t>
            </a:r>
            <a:endParaRPr lang="en-IN" sz="2400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FA5AC7-C651-4F33-8C48-D897DDF937E6}"/>
              </a:ext>
            </a:extLst>
          </p:cNvPr>
          <p:cNvGrpSpPr/>
          <p:nvPr/>
        </p:nvGrpSpPr>
        <p:grpSpPr>
          <a:xfrm>
            <a:off x="581656" y="3463579"/>
            <a:ext cx="11028682" cy="3436363"/>
            <a:chOff x="581656" y="3463579"/>
            <a:chExt cx="11028682" cy="343636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6D7B435-06E9-46C3-A3CA-C2CB9317205A}"/>
                </a:ext>
              </a:extLst>
            </p:cNvPr>
            <p:cNvSpPr/>
            <p:nvPr/>
          </p:nvSpPr>
          <p:spPr>
            <a:xfrm>
              <a:off x="7717880" y="5331122"/>
              <a:ext cx="3892458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Tie-ups with E-Commerce and FMCG giants helping in the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expansion of their warehousing capacities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Incentives for bulk purchases as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warehousing </a:t>
              </a:r>
              <a:r>
                <a:rPr lang="en-US" sz="1200" b="1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grows at an annual rate of around 9% </a:t>
              </a:r>
              <a:r>
                <a:rPr lang="en-US" sz="12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over the next 5 years</a:t>
              </a:r>
            </a:p>
            <a:p>
              <a:pPr marL="171450" indent="-171450" algn="l">
                <a:buFont typeface="Wingdings" panose="05000000000000000000" pitchFamily="2" charset="2"/>
                <a:buChar char="ü"/>
              </a:pPr>
              <a:r>
                <a:rPr lang="en-IN" sz="12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Growing no. of </a:t>
              </a:r>
              <a:r>
                <a:rPr lang="en-US" sz="12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factories, poultry farms, and development of SEZs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B4884-6541-4AD7-AE02-495BD832E22A}"/>
                </a:ext>
              </a:extLst>
            </p:cNvPr>
            <p:cNvGrpSpPr/>
            <p:nvPr/>
          </p:nvGrpSpPr>
          <p:grpSpPr>
            <a:xfrm>
              <a:off x="4313726" y="3463579"/>
              <a:ext cx="3564543" cy="3436363"/>
              <a:chOff x="844308" y="3434953"/>
              <a:chExt cx="3390581" cy="3352027"/>
            </a:xfrm>
          </p:grpSpPr>
          <p:graphicFrame>
            <p:nvGraphicFramePr>
              <p:cNvPr id="20" name="Diagram 19">
                <a:extLst>
                  <a:ext uri="{FF2B5EF4-FFF2-40B4-BE49-F238E27FC236}">
                    <a16:creationId xmlns:a16="http://schemas.microsoft.com/office/drawing/2014/main" id="{65832CC4-AEA4-40E4-9D78-8017D6CD48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97370348"/>
                  </p:ext>
                </p:extLst>
              </p:nvPr>
            </p:nvGraphicFramePr>
            <p:xfrm>
              <a:off x="844308" y="3434953"/>
              <a:ext cx="3390581" cy="33520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93983AE-0DF6-4281-8240-2EB91FC320B5}"/>
                  </a:ext>
                </a:extLst>
              </p:cNvPr>
              <p:cNvSpPr/>
              <p:nvPr/>
            </p:nvSpPr>
            <p:spPr>
              <a:xfrm>
                <a:off x="1846308" y="4752408"/>
                <a:ext cx="1319021" cy="717116"/>
              </a:xfrm>
              <a:prstGeom prst="ellipse">
                <a:avLst/>
              </a:prstGeom>
              <a:ln w="28575">
                <a:solidFill>
                  <a:srgbClr val="ED1C2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300" b="1" dirty="0">
                    <a:solidFill>
                      <a:srgbClr val="2744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Major Benefactor</a:t>
                </a:r>
              </a:p>
            </p:txBody>
          </p: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DFB0AA0-121D-49F1-9B75-F134FD250F29}"/>
                </a:ext>
              </a:extLst>
            </p:cNvPr>
            <p:cNvSpPr/>
            <p:nvPr/>
          </p:nvSpPr>
          <p:spPr>
            <a:xfrm>
              <a:off x="610362" y="3609037"/>
              <a:ext cx="3821432" cy="1211431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Improved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Quality of life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for Workers and Blue-Collar Staff working at the Project Site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Risk-free stay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during the entire course of projects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Improved productivity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because of the improved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happiness quotient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of the workers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D3D2B-62C5-4A01-81CC-AA118649489C}"/>
                </a:ext>
              </a:extLst>
            </p:cNvPr>
            <p:cNvSpPr/>
            <p:nvPr/>
          </p:nvSpPr>
          <p:spPr>
            <a:xfrm>
              <a:off x="581656" y="5331122"/>
              <a:ext cx="3850137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Booming infrastructure sector across the country contributing to the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increment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in disposable population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Tie-ups with conglomerates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namely L&amp;T, Reliance, TATA etc. working in this sector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9E87632-8A43-414E-A2E5-361CEA3ADE19}"/>
                </a:ext>
              </a:extLst>
            </p:cNvPr>
            <p:cNvSpPr/>
            <p:nvPr/>
          </p:nvSpPr>
          <p:spPr>
            <a:xfrm>
              <a:off x="7717880" y="3609037"/>
              <a:ext cx="3892458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Collaboration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with Governments of flood prone states for helping them with temporary setups in times of need as part of their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CSR activity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This will strengthen the confidence in general consumers about the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goodwill of the brand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and hence increasing its value and market share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8B5F68-BBE4-4917-91CD-03A942BDA47A}"/>
              </a:ext>
            </a:extLst>
          </p:cNvPr>
          <p:cNvCxnSpPr>
            <a:cxnSpLocks/>
          </p:cNvCxnSpPr>
          <p:nvPr/>
        </p:nvCxnSpPr>
        <p:spPr>
          <a:xfrm>
            <a:off x="160429" y="3463579"/>
            <a:ext cx="11922079" cy="0"/>
          </a:xfrm>
          <a:prstGeom prst="line">
            <a:avLst/>
          </a:prstGeom>
          <a:ln w="19050">
            <a:solidFill>
              <a:srgbClr val="ED1C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F7910D-897F-4B80-88DB-D66145ECE279}"/>
              </a:ext>
            </a:extLst>
          </p:cNvPr>
          <p:cNvGrpSpPr/>
          <p:nvPr/>
        </p:nvGrpSpPr>
        <p:grpSpPr>
          <a:xfrm>
            <a:off x="167715" y="1094830"/>
            <a:ext cx="11854978" cy="2368748"/>
            <a:chOff x="167715" y="1094830"/>
            <a:chExt cx="11854978" cy="236874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C30684-A3B6-4FF2-B4A2-E8143D999FB3}"/>
                </a:ext>
              </a:extLst>
            </p:cNvPr>
            <p:cNvGrpSpPr/>
            <p:nvPr/>
          </p:nvGrpSpPr>
          <p:grpSpPr>
            <a:xfrm>
              <a:off x="167715" y="1474747"/>
              <a:ext cx="2867058" cy="1761006"/>
              <a:chOff x="629753" y="3897297"/>
              <a:chExt cx="3980940" cy="231850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E51C20C-89D4-4145-97FA-44D8866D2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2" t="5441" r="6109" b="20918"/>
              <a:stretch/>
            </p:blipFill>
            <p:spPr>
              <a:xfrm>
                <a:off x="631964" y="3897297"/>
                <a:ext cx="3978729" cy="23185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356568-9623-401B-8F12-41A9FB11EE27}"/>
                  </a:ext>
                </a:extLst>
              </p:cNvPr>
              <p:cNvSpPr txBox="1"/>
              <p:nvPr/>
            </p:nvSpPr>
            <p:spPr>
              <a:xfrm rot="315855">
                <a:off x="629753" y="5225867"/>
                <a:ext cx="3096438" cy="28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JSW CC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088EF4-B230-4374-92DF-63739BB8A5BB}"/>
                  </a:ext>
                </a:extLst>
              </p:cNvPr>
              <p:cNvSpPr txBox="1"/>
              <p:nvPr/>
            </p:nvSpPr>
            <p:spPr>
              <a:xfrm rot="172793">
                <a:off x="1889193" y="4974243"/>
                <a:ext cx="2675213" cy="28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</a:t>
                </a:r>
              </a:p>
            </p:txBody>
          </p:sp>
        </p:grpSp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885CF868-464C-4523-BBE9-F6682BFAFBA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0256491"/>
                </p:ext>
              </p:extLst>
            </p:nvPr>
          </p:nvGraphicFramePr>
          <p:xfrm>
            <a:off x="3154619" y="1094830"/>
            <a:ext cx="5898268" cy="23687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63333B6-B8B8-4E28-9325-E45C08981C5A}"/>
                </a:ext>
              </a:extLst>
            </p:cNvPr>
            <p:cNvGrpSpPr/>
            <p:nvPr/>
          </p:nvGrpSpPr>
          <p:grpSpPr>
            <a:xfrm>
              <a:off x="9157227" y="1405449"/>
              <a:ext cx="2865466" cy="1783023"/>
              <a:chOff x="9157227" y="1372968"/>
              <a:chExt cx="2865466" cy="1783023"/>
            </a:xfrm>
          </p:grpSpPr>
          <p:pic>
            <p:nvPicPr>
              <p:cNvPr id="1026" name="Picture 2" descr="warehouse and warehousing meaning types uses pros and cons">
                <a:extLst>
                  <a:ext uri="{FF2B5EF4-FFF2-40B4-BE49-F238E27FC236}">
                    <a16:creationId xmlns:a16="http://schemas.microsoft.com/office/drawing/2014/main" id="{0D68F1E1-F319-465F-856C-5096138C4A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2" t="14770" r="30127" b="17087"/>
              <a:stretch/>
            </p:blipFill>
            <p:spPr bwMode="auto">
              <a:xfrm>
                <a:off x="9157227" y="1372968"/>
                <a:ext cx="2865466" cy="17830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B8E2F2-93CD-4657-98F2-E8C003B96933}"/>
                  </a:ext>
                </a:extLst>
              </p:cNvPr>
              <p:cNvSpPr txBox="1"/>
              <p:nvPr/>
            </p:nvSpPr>
            <p:spPr>
              <a:xfrm rot="20561826">
                <a:off x="9460110" y="2193154"/>
                <a:ext cx="21237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A29E32-E164-4F03-8E73-265715BC86CA}"/>
                  </a:ext>
                </a:extLst>
              </p:cNvPr>
              <p:cNvSpPr txBox="1"/>
              <p:nvPr/>
            </p:nvSpPr>
            <p:spPr>
              <a:xfrm rot="20352378">
                <a:off x="10005204" y="2293158"/>
                <a:ext cx="19266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B556D7-D35C-4767-99E9-6D0A6D9B3D47}"/>
                  </a:ext>
                </a:extLst>
              </p:cNvPr>
              <p:cNvSpPr txBox="1"/>
              <p:nvPr/>
            </p:nvSpPr>
            <p:spPr>
              <a:xfrm rot="20430701">
                <a:off x="9699632" y="2244098"/>
                <a:ext cx="21237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</a:t>
                </a: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102A8BF-EF63-43BE-8705-8450878E0213}"/>
                </a:ext>
              </a:extLst>
            </p:cNvPr>
            <p:cNvSpPr/>
            <p:nvPr/>
          </p:nvSpPr>
          <p:spPr>
            <a:xfrm>
              <a:off x="3141560" y="1288398"/>
              <a:ext cx="5911327" cy="2063835"/>
            </a:xfrm>
            <a:prstGeom prst="roundRect">
              <a:avLst/>
            </a:prstGeom>
            <a:noFill/>
            <a:ln w="28575">
              <a:solidFill>
                <a:srgbClr val="ED1C23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FCFC29E8-E6F2-492F-A4F1-E068427ED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262217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70180987-C1D4-4AFB-9B3C-17F6C11B5EC1}"/>
              </a:ext>
            </a:extLst>
          </p:cNvPr>
          <p:cNvGrpSpPr/>
          <p:nvPr/>
        </p:nvGrpSpPr>
        <p:grpSpPr>
          <a:xfrm>
            <a:off x="9772313" y="485797"/>
            <a:ext cx="1076325" cy="338554"/>
            <a:chOff x="9772313" y="485797"/>
            <a:chExt cx="1076325" cy="33855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658D34-C2CC-40A9-958B-88803BABAF15}"/>
                </a:ext>
              </a:extLst>
            </p:cNvPr>
            <p:cNvSpPr/>
            <p:nvPr/>
          </p:nvSpPr>
          <p:spPr>
            <a:xfrm>
              <a:off x="10460879" y="546071"/>
              <a:ext cx="258161" cy="258161"/>
            </a:xfrm>
            <a:prstGeom prst="ellipse">
              <a:avLst/>
            </a:prstGeom>
            <a:solidFill>
              <a:srgbClr val="2744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CED05A-4533-4A32-9A6A-B96891BDC175}"/>
                </a:ext>
              </a:extLst>
            </p:cNvPr>
            <p:cNvSpPr txBox="1"/>
            <p:nvPr/>
          </p:nvSpPr>
          <p:spPr>
            <a:xfrm>
              <a:off x="9772313" y="485797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1     2    </a:t>
              </a:r>
              <a:r>
                <a:rPr lang="en-IN" sz="1600" dirty="0">
                  <a:solidFill>
                    <a:schemeClr val="bg1"/>
                  </a:solidFill>
                  <a:latin typeface="BreuerText" panose="02000506040000020004" pitchFamily="2" charset="0"/>
                </a:rPr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148D3CC-AA71-4035-B963-9DC0EF181B21}"/>
                </a:ext>
              </a:extLst>
            </p:cNvPr>
            <p:cNvSpPr/>
            <p:nvPr/>
          </p:nvSpPr>
          <p:spPr>
            <a:xfrm>
              <a:off x="9866228" y="537309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B79F249-9A05-4847-B5BF-5B37FDD1A7F0}"/>
                </a:ext>
              </a:extLst>
            </p:cNvPr>
            <p:cNvSpPr/>
            <p:nvPr/>
          </p:nvSpPr>
          <p:spPr>
            <a:xfrm>
              <a:off x="10162489" y="539609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75CA1C2-BA95-4C93-B5CF-88BDD299330A}"/>
              </a:ext>
            </a:extLst>
          </p:cNvPr>
          <p:cNvSpPr txBox="1"/>
          <p:nvPr/>
        </p:nvSpPr>
        <p:spPr>
          <a:xfrm>
            <a:off x="520948" y="1030600"/>
            <a:ext cx="2272683" cy="369332"/>
          </a:xfrm>
          <a:prstGeom prst="rect">
            <a:avLst/>
          </a:prstGeom>
          <a:noFill/>
          <a:ln w="19050">
            <a:solidFill>
              <a:srgbClr val="ED1C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744A0"/>
                </a:solidFill>
                <a:latin typeface="BreuerText" panose="02000506040000020004" pitchFamily="2" charset="0"/>
              </a:rPr>
              <a:t>Brand Penetration</a:t>
            </a:r>
          </a:p>
        </p:txBody>
      </p:sp>
    </p:spTree>
    <p:extLst>
      <p:ext uri="{BB962C8B-B14F-4D97-AF65-F5344CB8AC3E}">
        <p14:creationId xmlns:p14="http://schemas.microsoft.com/office/powerpoint/2010/main" val="107217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8A43EE-B3F4-4DE3-ABB7-80650E5A1FE3}"/>
              </a:ext>
            </a:extLst>
          </p:cNvPr>
          <p:cNvSpPr txBox="1"/>
          <p:nvPr/>
        </p:nvSpPr>
        <p:spPr>
          <a:xfrm>
            <a:off x="2822729" y="2551837"/>
            <a:ext cx="6546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800" b="1" cap="none" spc="0" dirty="0">
                <a:ln w="0"/>
                <a:solidFill>
                  <a:srgbClr val="2744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euerText" panose="02000506040000020004" pitchFamily="2" charset="0"/>
              </a:rPr>
              <a:t>Thank You!</a:t>
            </a:r>
            <a:endParaRPr lang="en-US" sz="10800" b="1" dirty="0">
              <a:ln w="0"/>
              <a:solidFill>
                <a:srgbClr val="2744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euerText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5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0150CE-9EC2-4D46-8D49-428E57165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116691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D2000E0-C96A-4EC0-B75D-D2513F3CE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208924"/>
              </p:ext>
            </p:extLst>
          </p:nvPr>
        </p:nvGraphicFramePr>
        <p:xfrm>
          <a:off x="-10133" y="969502"/>
          <a:ext cx="4848834" cy="2979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5ED6F39-7556-45D2-B6EC-5116E808C823}"/>
              </a:ext>
            </a:extLst>
          </p:cNvPr>
          <p:cNvGrpSpPr/>
          <p:nvPr/>
        </p:nvGrpSpPr>
        <p:grpSpPr>
          <a:xfrm>
            <a:off x="3929664" y="1041402"/>
            <a:ext cx="4103038" cy="2196253"/>
            <a:chOff x="2666269" y="341647"/>
            <a:chExt cx="5732488" cy="3448096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10C566A0-6FFB-4ED6-8002-609E5468B8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1084810"/>
                </p:ext>
              </p:extLst>
            </p:nvPr>
          </p:nvGraphicFramePr>
          <p:xfrm>
            <a:off x="2666269" y="341647"/>
            <a:ext cx="5732488" cy="34480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19" name="Graphic 18" descr="Line arrow Straight">
              <a:extLst>
                <a:ext uri="{FF2B5EF4-FFF2-40B4-BE49-F238E27FC236}">
                  <a16:creationId xmlns:a16="http://schemas.microsoft.com/office/drawing/2014/main" id="{AAB7E458-CC80-4A2F-9402-F605FCAB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3883295">
              <a:off x="4375410" y="1565738"/>
              <a:ext cx="467089" cy="390275"/>
            </a:xfrm>
            <a:prstGeom prst="rect">
              <a:avLst/>
            </a:prstGeom>
          </p:spPr>
        </p:pic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4FFCE1D-DD88-4845-8836-1189EC315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590480"/>
              </p:ext>
            </p:extLst>
          </p:nvPr>
        </p:nvGraphicFramePr>
        <p:xfrm>
          <a:off x="8010525" y="3964367"/>
          <a:ext cx="4124191" cy="230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8283963-5A41-4377-B45C-5782474B0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3744454"/>
              </p:ext>
            </p:extLst>
          </p:nvPr>
        </p:nvGraphicFramePr>
        <p:xfrm>
          <a:off x="8194054" y="1062374"/>
          <a:ext cx="3581521" cy="2979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DF28C30-226F-4D54-AFD9-6C69592A3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602666"/>
              </p:ext>
            </p:extLst>
          </p:nvPr>
        </p:nvGraphicFramePr>
        <p:xfrm>
          <a:off x="-10133" y="3767830"/>
          <a:ext cx="5299713" cy="2979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2DCB715C-6E63-46F3-B0A8-5D773887EB04}"/>
              </a:ext>
            </a:extLst>
          </p:cNvPr>
          <p:cNvGrpSpPr/>
          <p:nvPr/>
        </p:nvGrpSpPr>
        <p:grpSpPr>
          <a:xfrm>
            <a:off x="4081839" y="3825314"/>
            <a:ext cx="3820589" cy="2566463"/>
            <a:chOff x="2666269" y="341647"/>
            <a:chExt cx="5732488" cy="3448096"/>
          </a:xfrm>
        </p:grpSpPr>
        <p:graphicFrame>
          <p:nvGraphicFramePr>
            <p:cNvPr id="43" name="Chart 42">
              <a:extLst>
                <a:ext uri="{FF2B5EF4-FFF2-40B4-BE49-F238E27FC236}">
                  <a16:creationId xmlns:a16="http://schemas.microsoft.com/office/drawing/2014/main" id="{AB55B631-EB3E-4588-9414-258F277B73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9315809"/>
                </p:ext>
              </p:extLst>
            </p:nvPr>
          </p:nvGraphicFramePr>
          <p:xfrm>
            <a:off x="2666269" y="341647"/>
            <a:ext cx="5732488" cy="34480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44" name="Graphic 43" descr="Line arrow Straight">
              <a:extLst>
                <a:ext uri="{FF2B5EF4-FFF2-40B4-BE49-F238E27FC236}">
                  <a16:creationId xmlns:a16="http://schemas.microsoft.com/office/drawing/2014/main" id="{8FCBFD23-9ACB-4126-8D30-18A474AC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156625">
              <a:off x="4634931" y="1525192"/>
              <a:ext cx="467089" cy="39027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ACDF6DF-433B-4567-8021-6183034CFA11}"/>
              </a:ext>
            </a:extLst>
          </p:cNvPr>
          <p:cNvSpPr/>
          <p:nvPr/>
        </p:nvSpPr>
        <p:spPr>
          <a:xfrm>
            <a:off x="66675" y="969502"/>
            <a:ext cx="3752850" cy="2630948"/>
          </a:xfrm>
          <a:prstGeom prst="rect">
            <a:avLst/>
          </a:prstGeom>
          <a:noFill/>
          <a:ln w="19050">
            <a:solidFill>
              <a:srgbClr val="ED1C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84408B-5C49-4877-8CAA-C76B9AECB8EE}"/>
              </a:ext>
            </a:extLst>
          </p:cNvPr>
          <p:cNvSpPr/>
          <p:nvPr/>
        </p:nvSpPr>
        <p:spPr>
          <a:xfrm>
            <a:off x="3929664" y="980279"/>
            <a:ext cx="3972764" cy="2630948"/>
          </a:xfrm>
          <a:prstGeom prst="rect">
            <a:avLst/>
          </a:prstGeom>
          <a:noFill/>
          <a:ln w="19050">
            <a:solidFill>
              <a:srgbClr val="ED1C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06B5D2-720C-4620-A6D5-8D8DB9B11925}"/>
              </a:ext>
            </a:extLst>
          </p:cNvPr>
          <p:cNvSpPr/>
          <p:nvPr/>
        </p:nvSpPr>
        <p:spPr>
          <a:xfrm>
            <a:off x="3956660" y="3778606"/>
            <a:ext cx="3945768" cy="2698394"/>
          </a:xfrm>
          <a:prstGeom prst="rect">
            <a:avLst/>
          </a:prstGeom>
          <a:noFill/>
          <a:ln w="19050">
            <a:solidFill>
              <a:srgbClr val="ED1C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F5EA4A-57EE-4DD2-9912-25247830EA85}"/>
              </a:ext>
            </a:extLst>
          </p:cNvPr>
          <p:cNvSpPr/>
          <p:nvPr/>
        </p:nvSpPr>
        <p:spPr>
          <a:xfrm>
            <a:off x="8010525" y="980279"/>
            <a:ext cx="4109322" cy="2630948"/>
          </a:xfrm>
          <a:prstGeom prst="rect">
            <a:avLst/>
          </a:prstGeom>
          <a:noFill/>
          <a:ln w="19050">
            <a:solidFill>
              <a:srgbClr val="ED1C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B19AD9-3ADB-4C63-A034-54B6162F1AE8}"/>
              </a:ext>
            </a:extLst>
          </p:cNvPr>
          <p:cNvSpPr/>
          <p:nvPr/>
        </p:nvSpPr>
        <p:spPr>
          <a:xfrm>
            <a:off x="8027607" y="3767830"/>
            <a:ext cx="4092240" cy="2698394"/>
          </a:xfrm>
          <a:prstGeom prst="rect">
            <a:avLst/>
          </a:prstGeom>
          <a:noFill/>
          <a:ln w="19050">
            <a:solidFill>
              <a:srgbClr val="ED1C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18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6FCDEE-7F0E-4923-A52F-D2DB86375BC2}"/>
              </a:ext>
            </a:extLst>
          </p:cNvPr>
          <p:cNvCxnSpPr>
            <a:cxnSpLocks/>
          </p:cNvCxnSpPr>
          <p:nvPr/>
        </p:nvCxnSpPr>
        <p:spPr>
          <a:xfrm>
            <a:off x="6229350" y="798990"/>
            <a:ext cx="0" cy="5779363"/>
          </a:xfrm>
          <a:prstGeom prst="line">
            <a:avLst/>
          </a:prstGeom>
          <a:ln w="19050">
            <a:solidFill>
              <a:srgbClr val="ED1C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B1110B0-C9FE-4623-A516-B5ECE2895781}"/>
              </a:ext>
            </a:extLst>
          </p:cNvPr>
          <p:cNvGraphicFramePr/>
          <p:nvPr/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6B081-E2D1-4FC6-B70A-0450B738D46F}"/>
              </a:ext>
            </a:extLst>
          </p:cNvPr>
          <p:cNvGrpSpPr/>
          <p:nvPr/>
        </p:nvGrpSpPr>
        <p:grpSpPr>
          <a:xfrm>
            <a:off x="6867529" y="1338376"/>
            <a:ext cx="4410855" cy="3851272"/>
            <a:chOff x="6867529" y="1338376"/>
            <a:chExt cx="4410855" cy="385127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026578-EAD0-4038-B93F-943132293647}"/>
                </a:ext>
              </a:extLst>
            </p:cNvPr>
            <p:cNvSpPr/>
            <p:nvPr/>
          </p:nvSpPr>
          <p:spPr>
            <a:xfrm>
              <a:off x="6867529" y="1338376"/>
              <a:ext cx="4410855" cy="3851272"/>
            </a:xfrm>
            <a:prstGeom prst="rect">
              <a:avLst/>
            </a:prstGeom>
            <a:noFill/>
            <a:ln w="19050">
              <a:solidFill>
                <a:srgbClr val="ED1C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350C8C-72FB-496E-AEDD-8D6BD1FF4D16}"/>
                </a:ext>
              </a:extLst>
            </p:cNvPr>
            <p:cNvGrpSpPr/>
            <p:nvPr/>
          </p:nvGrpSpPr>
          <p:grpSpPr>
            <a:xfrm>
              <a:off x="6943457" y="1428670"/>
              <a:ext cx="4245488" cy="3711946"/>
              <a:chOff x="6943457" y="1428670"/>
              <a:chExt cx="4245488" cy="371194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F7442F2-4CDE-48D1-8A98-2593BB9B5020}"/>
                  </a:ext>
                </a:extLst>
              </p:cNvPr>
              <p:cNvGrpSpPr/>
              <p:nvPr/>
            </p:nvGrpSpPr>
            <p:grpSpPr>
              <a:xfrm>
                <a:off x="6943457" y="1428670"/>
                <a:ext cx="4245488" cy="3711946"/>
                <a:chOff x="6524353" y="1298204"/>
                <a:chExt cx="4419872" cy="393623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4735689-8D01-4B30-86BB-C9F8649E7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1586"/>
                <a:stretch/>
              </p:blipFill>
              <p:spPr>
                <a:xfrm>
                  <a:off x="6603041" y="3940899"/>
                  <a:ext cx="1098494" cy="728703"/>
                </a:xfrm>
                <a:prstGeom prst="rect">
                  <a:avLst/>
                </a:prstGeom>
                <a:ln w="19050">
                  <a:solidFill>
                    <a:srgbClr val="ED1C23"/>
                  </a:solidFill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5F24973-A98A-42A9-B315-9E73697D2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5436" y="1916905"/>
                  <a:ext cx="1043352" cy="680495"/>
                </a:xfrm>
                <a:prstGeom prst="rect">
                  <a:avLst/>
                </a:prstGeom>
                <a:ln w="19050">
                  <a:solidFill>
                    <a:srgbClr val="ED1C23"/>
                  </a:solidFill>
                </a:ln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15B3FB06-7298-4381-947D-952550938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841" t="4741" r="1715" b="6387"/>
                <a:stretch/>
              </p:blipFill>
              <p:spPr>
                <a:xfrm>
                  <a:off x="9068249" y="2563553"/>
                  <a:ext cx="1003651" cy="682484"/>
                </a:xfrm>
                <a:prstGeom prst="rect">
                  <a:avLst/>
                </a:prstGeom>
                <a:ln w="19050">
                  <a:solidFill>
                    <a:srgbClr val="ED1C23"/>
                  </a:solidFill>
                </a:ln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11CC712-33AA-4799-B33E-5BF927484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4936" t="4619" r="9160" b="5842"/>
                <a:stretch/>
              </p:blipFill>
              <p:spPr>
                <a:xfrm>
                  <a:off x="9040137" y="1690820"/>
                  <a:ext cx="976748" cy="647659"/>
                </a:xfrm>
                <a:prstGeom prst="rect">
                  <a:avLst/>
                </a:prstGeom>
                <a:ln w="19050">
                  <a:solidFill>
                    <a:srgbClr val="ED1C23"/>
                  </a:solidFill>
                </a:ln>
              </p:spPr>
            </p:pic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90D422E-A50A-440B-9062-004FFD088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62716" y="1586654"/>
                  <a:ext cx="0" cy="3339288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F856191-DFD9-45CD-B358-5B9B2948F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24353" y="3326549"/>
                  <a:ext cx="4419872" cy="9151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Flowchart: Document 30">
                  <a:extLst>
                    <a:ext uri="{FF2B5EF4-FFF2-40B4-BE49-F238E27FC236}">
                      <a16:creationId xmlns:a16="http://schemas.microsoft.com/office/drawing/2014/main" id="{7FB3B3DA-E3AA-415B-B404-0200211726D9}"/>
                    </a:ext>
                  </a:extLst>
                </p:cNvPr>
                <p:cNvSpPr/>
                <p:nvPr/>
              </p:nvSpPr>
              <p:spPr>
                <a:xfrm>
                  <a:off x="9796637" y="1525221"/>
                  <a:ext cx="590273" cy="356728"/>
                </a:xfrm>
                <a:prstGeom prst="flowChartDocument">
                  <a:avLst/>
                </a:prstGeom>
                <a:solidFill>
                  <a:srgbClr val="0070C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BreuerText" panose="02000506040000020004"/>
                    </a:rPr>
                    <a:t>RCC</a:t>
                  </a:r>
                  <a:endParaRPr lang="en-IN" sz="1000" dirty="0">
                    <a:solidFill>
                      <a:schemeClr val="bg1"/>
                    </a:solidFill>
                    <a:latin typeface="BreuerText" panose="02000506040000020004"/>
                  </a:endParaRPr>
                </a:p>
              </p:txBody>
            </p:sp>
            <p:sp>
              <p:nvSpPr>
                <p:cNvPr id="32" name="Flowchart: Document 31">
                  <a:extLst>
                    <a:ext uri="{FF2B5EF4-FFF2-40B4-BE49-F238E27FC236}">
                      <a16:creationId xmlns:a16="http://schemas.microsoft.com/office/drawing/2014/main" id="{7BAD934C-E14D-4EE2-B310-30391477B5F3}"/>
                    </a:ext>
                  </a:extLst>
                </p:cNvPr>
                <p:cNvSpPr/>
                <p:nvPr/>
              </p:nvSpPr>
              <p:spPr>
                <a:xfrm>
                  <a:off x="9870874" y="2483041"/>
                  <a:ext cx="749945" cy="385440"/>
                </a:xfrm>
                <a:prstGeom prst="flowChartDocument">
                  <a:avLst/>
                </a:prstGeom>
                <a:solidFill>
                  <a:srgbClr val="0070C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BreuerText" panose="02000506040000020004"/>
                    </a:rPr>
                    <a:t>CC/GC Sheets</a:t>
                  </a:r>
                  <a:endParaRPr lang="en-IN" sz="1000" b="1" dirty="0">
                    <a:solidFill>
                      <a:schemeClr val="bg1"/>
                    </a:solidFill>
                    <a:latin typeface="BreuerText" panose="02000506040000020004"/>
                  </a:endParaRPr>
                </a:p>
              </p:txBody>
            </p:sp>
            <p:sp>
              <p:nvSpPr>
                <p:cNvPr id="33" name="Flowchart: Document 32">
                  <a:extLst>
                    <a:ext uri="{FF2B5EF4-FFF2-40B4-BE49-F238E27FC236}">
                      <a16:creationId xmlns:a16="http://schemas.microsoft.com/office/drawing/2014/main" id="{F8DAAB2C-1EA2-4F6E-BDDB-7FBE6C4DF64C}"/>
                    </a:ext>
                  </a:extLst>
                </p:cNvPr>
                <p:cNvSpPr/>
                <p:nvPr/>
              </p:nvSpPr>
              <p:spPr>
                <a:xfrm>
                  <a:off x="7516178" y="1733613"/>
                  <a:ext cx="590273" cy="383690"/>
                </a:xfrm>
                <a:prstGeom prst="flowChartDocument">
                  <a:avLst/>
                </a:prstGeom>
                <a:solidFill>
                  <a:srgbClr val="0070C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BreuerText" panose="02000506040000020004"/>
                    </a:rPr>
                    <a:t>Clay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BreuerText" panose="02000506040000020004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BreuerText" panose="02000506040000020004"/>
                    </a:rPr>
                    <a:t>Tiles</a:t>
                  </a:r>
                  <a:endParaRPr lang="en-IN" sz="1000" dirty="0">
                    <a:solidFill>
                      <a:schemeClr val="bg1"/>
                    </a:solidFill>
                    <a:latin typeface="BreuerText" panose="02000506040000020004"/>
                  </a:endParaRPr>
                </a:p>
              </p:txBody>
            </p:sp>
            <p:sp>
              <p:nvSpPr>
                <p:cNvPr id="34" name="Flowchart: Document 33">
                  <a:extLst>
                    <a:ext uri="{FF2B5EF4-FFF2-40B4-BE49-F238E27FC236}">
                      <a16:creationId xmlns:a16="http://schemas.microsoft.com/office/drawing/2014/main" id="{AFE7BA36-462F-4037-A828-6E84CA7CCF94}"/>
                    </a:ext>
                  </a:extLst>
                </p:cNvPr>
                <p:cNvSpPr/>
                <p:nvPr/>
              </p:nvSpPr>
              <p:spPr>
                <a:xfrm>
                  <a:off x="7321278" y="3824843"/>
                  <a:ext cx="792873" cy="338268"/>
                </a:xfrm>
                <a:prstGeom prst="flowChartDocument">
                  <a:avLst/>
                </a:prstGeom>
                <a:solidFill>
                  <a:srgbClr val="0070C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BreuerText" panose="02000506040000020004"/>
                    </a:rPr>
                    <a:t>Asbestos Sheets</a:t>
                  </a:r>
                  <a:endParaRPr lang="en-IN" sz="1000" dirty="0">
                    <a:solidFill>
                      <a:schemeClr val="bg1"/>
                    </a:solidFill>
                    <a:latin typeface="BreuerText" panose="02000506040000020004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02DDD02-254B-4367-A0CC-E428225CE8E8}"/>
                    </a:ext>
                  </a:extLst>
                </p:cNvPr>
                <p:cNvSpPr/>
                <p:nvPr/>
              </p:nvSpPr>
              <p:spPr>
                <a:xfrm>
                  <a:off x="10019895" y="3385759"/>
                  <a:ext cx="924330" cy="273086"/>
                </a:xfrm>
                <a:prstGeom prst="rect">
                  <a:avLst/>
                </a:prstGeom>
                <a:noFill/>
                <a:ln>
                  <a:solidFill>
                    <a:srgbClr val="ED1C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2744A0"/>
                      </a:solidFill>
                      <a:latin typeface="BreuerText" panose="02000506040000020004"/>
                    </a:rPr>
                    <a:t>High Quality</a:t>
                  </a:r>
                  <a:endParaRPr lang="en-IN" sz="1000" b="1" dirty="0">
                    <a:solidFill>
                      <a:srgbClr val="2744A0"/>
                    </a:solidFill>
                    <a:latin typeface="BreuerText" panose="02000506040000020004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EC2F518-31AD-413C-B09E-4904E7F61B36}"/>
                    </a:ext>
                  </a:extLst>
                </p:cNvPr>
                <p:cNvSpPr/>
                <p:nvPr/>
              </p:nvSpPr>
              <p:spPr>
                <a:xfrm>
                  <a:off x="6525316" y="3413472"/>
                  <a:ext cx="924330" cy="273086"/>
                </a:xfrm>
                <a:prstGeom prst="rect">
                  <a:avLst/>
                </a:prstGeom>
                <a:noFill/>
                <a:ln>
                  <a:solidFill>
                    <a:srgbClr val="ED1C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2744A0"/>
                      </a:solidFill>
                      <a:latin typeface="BreuerText" panose="02000506040000020004"/>
                    </a:rPr>
                    <a:t>Low Quality</a:t>
                  </a:r>
                  <a:endParaRPr lang="en-IN" sz="1000" b="1" dirty="0">
                    <a:solidFill>
                      <a:srgbClr val="2744A0"/>
                    </a:solidFill>
                    <a:latin typeface="BreuerText" panose="02000506040000020004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9125500-1275-43C0-9ECD-89784BD03BEB}"/>
                    </a:ext>
                  </a:extLst>
                </p:cNvPr>
                <p:cNvSpPr/>
                <p:nvPr/>
              </p:nvSpPr>
              <p:spPr>
                <a:xfrm>
                  <a:off x="8200551" y="1298204"/>
                  <a:ext cx="924330" cy="273086"/>
                </a:xfrm>
                <a:prstGeom prst="rect">
                  <a:avLst/>
                </a:prstGeom>
                <a:noFill/>
                <a:ln>
                  <a:solidFill>
                    <a:srgbClr val="ED1C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2744A0"/>
                      </a:solidFill>
                    </a:rPr>
                    <a:t>High Price</a:t>
                  </a:r>
                  <a:endParaRPr lang="en-IN" sz="1000" b="1" dirty="0">
                    <a:solidFill>
                      <a:srgbClr val="2744A0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979B01D-68C5-4D34-8B7A-147D39765531}"/>
                    </a:ext>
                  </a:extLst>
                </p:cNvPr>
                <p:cNvSpPr/>
                <p:nvPr/>
              </p:nvSpPr>
              <p:spPr>
                <a:xfrm>
                  <a:off x="8200551" y="4961356"/>
                  <a:ext cx="924330" cy="273086"/>
                </a:xfrm>
                <a:prstGeom prst="rect">
                  <a:avLst/>
                </a:prstGeom>
                <a:noFill/>
                <a:ln>
                  <a:solidFill>
                    <a:srgbClr val="ED1C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2744A0"/>
                      </a:solidFill>
                      <a:latin typeface="BreuerText" panose="02000506040000020004"/>
                    </a:rPr>
                    <a:t>Low Price</a:t>
                  </a:r>
                  <a:endParaRPr lang="en-IN" sz="1000" b="1" dirty="0">
                    <a:solidFill>
                      <a:srgbClr val="2744A0"/>
                    </a:solidFill>
                    <a:latin typeface="BreuerText" panose="02000506040000020004"/>
                  </a:endParaRPr>
                </a:p>
              </p:txBody>
            </p:sp>
          </p:grp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D044036-0D3F-4983-AE5E-5BDC0A3F146D}"/>
                  </a:ext>
                </a:extLst>
              </p:cNvPr>
              <p:cNvSpPr/>
              <p:nvPr/>
            </p:nvSpPr>
            <p:spPr>
              <a:xfrm>
                <a:off x="9524370" y="3792900"/>
                <a:ext cx="1467316" cy="1124390"/>
              </a:xfrm>
              <a:prstGeom prst="roundRect">
                <a:avLst/>
              </a:prstGeom>
              <a:noFill/>
              <a:ln w="19050">
                <a:solidFill>
                  <a:srgbClr val="2744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009FD5-8E16-4675-9017-2688E02364D2}"/>
                  </a:ext>
                </a:extLst>
              </p:cNvPr>
              <p:cNvSpPr txBox="1"/>
              <p:nvPr/>
            </p:nvSpPr>
            <p:spPr>
              <a:xfrm>
                <a:off x="9511482" y="3770349"/>
                <a:ext cx="150445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rgbClr val="2744A0"/>
                    </a:solidFill>
                  </a:rPr>
                  <a:t>Different roofing </a:t>
                </a:r>
                <a:br>
                  <a:rPr lang="en-US" sz="1000" dirty="0">
                    <a:solidFill>
                      <a:srgbClr val="2744A0"/>
                    </a:solidFill>
                  </a:rPr>
                </a:br>
                <a:r>
                  <a:rPr lang="en-US" sz="1000" dirty="0">
                    <a:solidFill>
                      <a:srgbClr val="2744A0"/>
                    </a:solidFill>
                  </a:rPr>
                  <a:t>materials have been categorized based on the Price and Quality factors while considering the features expected by the customers.</a:t>
                </a:r>
                <a:endParaRPr lang="en-IN" sz="1000" dirty="0">
                  <a:solidFill>
                    <a:srgbClr val="2744A0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DE1164E-F1F0-4EBB-8AAD-BC0C9AA4B6E4}"/>
                  </a:ext>
                </a:extLst>
              </p:cNvPr>
              <p:cNvSpPr/>
              <p:nvPr/>
            </p:nvSpPr>
            <p:spPr>
              <a:xfrm>
                <a:off x="9313604" y="2495088"/>
                <a:ext cx="1678081" cy="799964"/>
              </a:xfrm>
              <a:prstGeom prst="rect">
                <a:avLst/>
              </a:prstGeom>
              <a:noFill/>
              <a:ln w="19050">
                <a:solidFill>
                  <a:srgbClr val="2744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/>
              </a:p>
            </p:txBody>
          </p:sp>
        </p:grp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7DF949-1DB0-427A-870F-4253DDE00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244510"/>
              </p:ext>
            </p:extLst>
          </p:nvPr>
        </p:nvGraphicFramePr>
        <p:xfrm>
          <a:off x="6356565" y="5434587"/>
          <a:ext cx="5676938" cy="818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7" name="Graphic 36" descr="Factory">
            <a:extLst>
              <a:ext uri="{FF2B5EF4-FFF2-40B4-BE49-F238E27FC236}">
                <a16:creationId xmlns:a16="http://schemas.microsoft.com/office/drawing/2014/main" id="{350B80C5-49F5-46BC-AFFD-F0A7FCE821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097" y="1270026"/>
            <a:ext cx="528888" cy="52888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5AFF86-3F0E-4FA8-883E-87AB1D3956A9}"/>
              </a:ext>
            </a:extLst>
          </p:cNvPr>
          <p:cNvSpPr/>
          <p:nvPr/>
        </p:nvSpPr>
        <p:spPr>
          <a:xfrm>
            <a:off x="1003055" y="1428669"/>
            <a:ext cx="2111506" cy="2972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1DE26C-9817-4D0E-8F1A-1CB6F29EEF67}"/>
              </a:ext>
            </a:extLst>
          </p:cNvPr>
          <p:cNvSpPr txBox="1"/>
          <p:nvPr/>
        </p:nvSpPr>
        <p:spPr>
          <a:xfrm>
            <a:off x="1079529" y="1410319"/>
            <a:ext cx="1894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baseline="0" dirty="0">
                <a:solidFill>
                  <a:srgbClr val="FF0000"/>
                </a:solidFill>
                <a:latin typeface="BreuerText" panose="02000506040000020004" pitchFamily="2" charset="0"/>
              </a:rPr>
              <a:t>Industry </a:t>
            </a:r>
            <a:r>
              <a:rPr lang="en-US" sz="1400" b="1" dirty="0">
                <a:solidFill>
                  <a:srgbClr val="FF0000"/>
                </a:solidFill>
                <a:latin typeface="BreuerText" panose="02000506040000020004" pitchFamily="2" charset="0"/>
              </a:rPr>
              <a:t>G</a:t>
            </a:r>
            <a:r>
              <a:rPr lang="en-US" sz="1400" b="1" i="0" u="none" strike="noStrike" baseline="0" dirty="0">
                <a:solidFill>
                  <a:srgbClr val="FF0000"/>
                </a:solidFill>
                <a:latin typeface="BreuerText" panose="02000506040000020004" pitchFamily="2" charset="0"/>
              </a:rPr>
              <a:t>rowth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2B6457-4118-4CEF-8117-51AF400BE62D}"/>
              </a:ext>
            </a:extLst>
          </p:cNvPr>
          <p:cNvSpPr/>
          <p:nvPr/>
        </p:nvSpPr>
        <p:spPr>
          <a:xfrm>
            <a:off x="410046" y="1854936"/>
            <a:ext cx="3072653" cy="1731896"/>
          </a:xfrm>
          <a:prstGeom prst="rect">
            <a:avLst/>
          </a:prstGeom>
          <a:noFill/>
          <a:ln w="19050">
            <a:solidFill>
              <a:srgbClr val="ED1C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3" name="Graphic 72" descr="Upward trend">
            <a:extLst>
              <a:ext uri="{FF2B5EF4-FFF2-40B4-BE49-F238E27FC236}">
                <a16:creationId xmlns:a16="http://schemas.microsoft.com/office/drawing/2014/main" id="{640D939C-3299-409A-9807-E6CE02B866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557" y="3622461"/>
            <a:ext cx="528888" cy="528888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C6B8F57-42F5-448C-A239-9B8F43ED04D8}"/>
              </a:ext>
            </a:extLst>
          </p:cNvPr>
          <p:cNvSpPr/>
          <p:nvPr/>
        </p:nvSpPr>
        <p:spPr>
          <a:xfrm>
            <a:off x="1054537" y="3760362"/>
            <a:ext cx="2104414" cy="2699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E4FD4B-69C4-4B17-B54F-38859A25F444}"/>
              </a:ext>
            </a:extLst>
          </p:cNvPr>
          <p:cNvSpPr txBox="1"/>
          <p:nvPr/>
        </p:nvSpPr>
        <p:spPr>
          <a:xfrm>
            <a:off x="1048203" y="3740330"/>
            <a:ext cx="210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baseline="0" dirty="0">
                <a:solidFill>
                  <a:srgbClr val="FF0000"/>
                </a:solidFill>
                <a:latin typeface="BreuerText" panose="02000506040000020004" pitchFamily="2" charset="0"/>
              </a:rPr>
              <a:t>Increasing Investment</a:t>
            </a:r>
          </a:p>
        </p:txBody>
      </p:sp>
      <p:pic>
        <p:nvPicPr>
          <p:cNvPr id="80" name="Graphic 79" descr="Magnifying glass">
            <a:extLst>
              <a:ext uri="{FF2B5EF4-FFF2-40B4-BE49-F238E27FC236}">
                <a16:creationId xmlns:a16="http://schemas.microsoft.com/office/drawing/2014/main" id="{C9A153CD-2D29-4F2A-AAF3-638D1F6D03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44576" y="1342498"/>
            <a:ext cx="496638" cy="4966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E23B79-7449-4FC6-9F2D-5185343D3E96}"/>
              </a:ext>
            </a:extLst>
          </p:cNvPr>
          <p:cNvSpPr/>
          <p:nvPr/>
        </p:nvSpPr>
        <p:spPr>
          <a:xfrm>
            <a:off x="860538" y="4131292"/>
            <a:ext cx="2440462" cy="1206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Recent investments by the government and the international institutions </a:t>
            </a:r>
            <a:r>
              <a:rPr lang="en-US" sz="120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like New Development Bank, Asian Development Bank, World Bank will help in boosting the infrastructure sector.</a:t>
            </a:r>
            <a:endParaRPr lang="en-IN" sz="12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BF4B6B-59BC-48DE-A5AE-32C4CC5DE40F}"/>
              </a:ext>
            </a:extLst>
          </p:cNvPr>
          <p:cNvSpPr/>
          <p:nvPr/>
        </p:nvSpPr>
        <p:spPr>
          <a:xfrm>
            <a:off x="860542" y="5382685"/>
            <a:ext cx="2440458" cy="87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Thriving urban construction sector in India by the government, coupled with increasing rural disposable income.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45DADB-8D8D-41FA-8963-177C5DCC0FAD}"/>
              </a:ext>
            </a:extLst>
          </p:cNvPr>
          <p:cNvSpPr/>
          <p:nvPr/>
        </p:nvSpPr>
        <p:spPr>
          <a:xfrm>
            <a:off x="3572138" y="1868041"/>
            <a:ext cx="2440462" cy="1206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The technological advancements and the </a:t>
            </a:r>
            <a:r>
              <a:rPr lang="en-US" sz="1200" b="1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introduction of new roofing technologies </a:t>
            </a:r>
            <a:r>
              <a:rPr lang="en-US" sz="1200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are likely to be the major factors driving the roofing market growth in India.</a:t>
            </a:r>
            <a:endParaRPr lang="en-IN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0F2970-345B-4518-9D71-511661104447}"/>
              </a:ext>
            </a:extLst>
          </p:cNvPr>
          <p:cNvSpPr txBox="1"/>
          <p:nvPr/>
        </p:nvSpPr>
        <p:spPr>
          <a:xfrm rot="16200000">
            <a:off x="-50266" y="2205958"/>
            <a:ext cx="1843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Anticipated growth of 7%</a:t>
            </a:r>
            <a:b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in the forecast period </a:t>
            </a:r>
            <a:b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of 2022-26.</a:t>
            </a:r>
          </a:p>
          <a:p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8BA94F-E22B-446E-8F4F-EFF6D0779076}"/>
              </a:ext>
            </a:extLst>
          </p:cNvPr>
          <p:cNvSpPr/>
          <p:nvPr/>
        </p:nvSpPr>
        <p:spPr>
          <a:xfrm>
            <a:off x="3572138" y="3131118"/>
            <a:ext cx="2440462" cy="1539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solidFill>
                  <a:srgbClr val="2744A0"/>
                </a:solidFill>
                <a:latin typeface="BreuerText" panose="02000506040000020004" pitchFamily="2" charset="0"/>
              </a:rPr>
              <a:t>M</a:t>
            </a:r>
            <a:r>
              <a:rPr lang="en-US" sz="120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ajor </a:t>
            </a:r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developments in </a:t>
            </a:r>
            <a:r>
              <a:rPr lang="en-US" sz="1200" b="1" dirty="0">
                <a:solidFill>
                  <a:srgbClr val="2744A0"/>
                </a:solidFill>
                <a:latin typeface="BreuerText" panose="02000506040000020004" pitchFamily="2" charset="0"/>
              </a:rPr>
              <a:t>G</a:t>
            </a:r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alvanized </a:t>
            </a:r>
            <a:r>
              <a:rPr lang="en-US" sz="1200" b="1" dirty="0">
                <a:solidFill>
                  <a:srgbClr val="2744A0"/>
                </a:solidFill>
                <a:latin typeface="BreuerText" panose="02000506040000020004" pitchFamily="2" charset="0"/>
              </a:rPr>
              <a:t>S</a:t>
            </a:r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teel Sheets to Zn-Al coated. </a:t>
            </a:r>
            <a:r>
              <a:rPr lang="en-US" sz="1200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These advancements provides various advantages such as longevity, thermal insulation and energy conservation, and offering an aesthetically pleasing landscape</a:t>
            </a:r>
            <a:endParaRPr lang="en-IN" sz="12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4817C7-EA2A-4614-861F-4768D6013E98}"/>
              </a:ext>
            </a:extLst>
          </p:cNvPr>
          <p:cNvSpPr/>
          <p:nvPr/>
        </p:nvSpPr>
        <p:spPr>
          <a:xfrm>
            <a:off x="3562567" y="4730080"/>
            <a:ext cx="2440462" cy="1537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Meanwhile, the easy installation of roofing components and upgradation of previous infrastructure owing to the </a:t>
            </a:r>
            <a:r>
              <a:rPr lang="en-US" sz="1200" b="1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presence of advanced machinery </a:t>
            </a:r>
            <a:r>
              <a:rPr lang="en-US" sz="1200" i="0" dirty="0">
                <a:solidFill>
                  <a:srgbClr val="2744A0"/>
                </a:solidFill>
                <a:effectLst/>
                <a:latin typeface="BreuerText" panose="02000506040000020004" pitchFamily="2" charset="0"/>
              </a:rPr>
              <a:t>is likely to be a key trend in the market.</a:t>
            </a:r>
            <a:endParaRPr lang="en-IN" sz="1200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CEE696B-EDE1-44D9-B4AC-FDFE9ED37723}"/>
              </a:ext>
            </a:extLst>
          </p:cNvPr>
          <p:cNvSpPr/>
          <p:nvPr/>
        </p:nvSpPr>
        <p:spPr>
          <a:xfrm>
            <a:off x="474167" y="890181"/>
            <a:ext cx="5621826" cy="369258"/>
          </a:xfrm>
          <a:prstGeom prst="roundRect">
            <a:avLst/>
          </a:prstGeom>
          <a:solidFill>
            <a:srgbClr val="2744A0"/>
          </a:solidFill>
          <a:ln>
            <a:solidFill>
              <a:srgbClr val="27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Trends</a:t>
            </a:r>
            <a:endParaRPr lang="en-IN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8F41AFEE-23FA-49D2-B5D3-4F2AC00A1356}"/>
              </a:ext>
            </a:extLst>
          </p:cNvPr>
          <p:cNvSpPr/>
          <p:nvPr/>
        </p:nvSpPr>
        <p:spPr>
          <a:xfrm>
            <a:off x="6355546" y="888588"/>
            <a:ext cx="5621826" cy="369258"/>
          </a:xfrm>
          <a:prstGeom prst="roundRect">
            <a:avLst/>
          </a:prstGeom>
          <a:solidFill>
            <a:srgbClr val="2744A0"/>
          </a:solidFill>
          <a:ln>
            <a:solidFill>
              <a:srgbClr val="27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Perceptual Mapping</a:t>
            </a:r>
            <a:endParaRPr lang="en-IN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CAAE99A-31D7-4C37-B852-F2341FFF3E87}"/>
              </a:ext>
            </a:extLst>
          </p:cNvPr>
          <p:cNvSpPr/>
          <p:nvPr/>
        </p:nvSpPr>
        <p:spPr>
          <a:xfrm>
            <a:off x="3870080" y="1428669"/>
            <a:ext cx="2111506" cy="2972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C761146-3085-4823-833C-7F28F8E74AFA}"/>
              </a:ext>
            </a:extLst>
          </p:cNvPr>
          <p:cNvSpPr txBox="1"/>
          <p:nvPr/>
        </p:nvSpPr>
        <p:spPr>
          <a:xfrm>
            <a:off x="3946554" y="1410319"/>
            <a:ext cx="1894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baseline="0" dirty="0">
                <a:solidFill>
                  <a:srgbClr val="FF0000"/>
                </a:solidFill>
                <a:latin typeface="BreuerText" panose="02000506040000020004" pitchFamily="2" charset="0"/>
              </a:rPr>
              <a:t>Innovation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D609D0EB-C6C5-4DCB-BBB4-9123EDB37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839526"/>
              </p:ext>
            </p:extLst>
          </p:nvPr>
        </p:nvGraphicFramePr>
        <p:xfrm>
          <a:off x="1015985" y="1957821"/>
          <a:ext cx="2398078" cy="1526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327230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02A7EB-27C3-499C-884E-E27772737C41}"/>
              </a:ext>
            </a:extLst>
          </p:cNvPr>
          <p:cNvGrpSpPr/>
          <p:nvPr/>
        </p:nvGrpSpPr>
        <p:grpSpPr>
          <a:xfrm>
            <a:off x="-47585" y="42988"/>
            <a:ext cx="12789065" cy="6709163"/>
            <a:chOff x="-47585" y="42988"/>
            <a:chExt cx="12789065" cy="670916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C5CA4C-029E-4196-85E3-EF43DDE8B9EF}"/>
                </a:ext>
              </a:extLst>
            </p:cNvPr>
            <p:cNvSpPr/>
            <p:nvPr/>
          </p:nvSpPr>
          <p:spPr>
            <a:xfrm>
              <a:off x="8250168" y="794539"/>
              <a:ext cx="3797585" cy="12253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270C3DE-FE37-4A6A-B32D-1D112DA438E2}"/>
                </a:ext>
              </a:extLst>
            </p:cNvPr>
            <p:cNvSpPr/>
            <p:nvPr/>
          </p:nvSpPr>
          <p:spPr>
            <a:xfrm>
              <a:off x="173323" y="911851"/>
              <a:ext cx="3735132" cy="219719"/>
            </a:xfrm>
            <a:prstGeom prst="roundRect">
              <a:avLst/>
            </a:prstGeom>
            <a:solidFill>
              <a:srgbClr val="2744A0"/>
            </a:solidFill>
            <a:ln>
              <a:solidFill>
                <a:srgbClr val="2744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reuerText" panose="02000506040000020004" pitchFamily="2" charset="0"/>
                </a:rPr>
                <a:t>Customer Segmentation</a:t>
              </a:r>
              <a:endParaRPr lang="en-IN" dirty="0">
                <a:latin typeface="BreuerText" panose="02000506040000020004" pitchFamily="2" charset="0"/>
              </a:endParaRPr>
            </a:p>
          </p:txBody>
        </p:sp>
        <p:graphicFrame>
          <p:nvGraphicFramePr>
            <p:cNvPr id="24" name="Diagram 23">
              <a:extLst>
                <a:ext uri="{FF2B5EF4-FFF2-40B4-BE49-F238E27FC236}">
                  <a16:creationId xmlns:a16="http://schemas.microsoft.com/office/drawing/2014/main" id="{00C660F3-61BA-43ED-B3AE-D72E76AC68B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4066187"/>
                </p:ext>
              </p:extLst>
            </p:nvPr>
          </p:nvGraphicFramePr>
          <p:xfrm>
            <a:off x="180974" y="516451"/>
            <a:ext cx="3644900" cy="22197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1E50AB86-620B-4002-A89B-EAC09399CB1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57273195"/>
                </p:ext>
              </p:extLst>
            </p:nvPr>
          </p:nvGraphicFramePr>
          <p:xfrm>
            <a:off x="189696" y="1459269"/>
            <a:ext cx="3644900" cy="20050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AB587D-97CE-4950-B577-5A4B0FD40AA1}"/>
                </a:ext>
              </a:extLst>
            </p:cNvPr>
            <p:cNvSpPr/>
            <p:nvPr/>
          </p:nvSpPr>
          <p:spPr>
            <a:xfrm>
              <a:off x="106965" y="787030"/>
              <a:ext cx="3834888" cy="39233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D1DC5E-0B32-4448-9ED8-43853A55EB11}"/>
                </a:ext>
              </a:extLst>
            </p:cNvPr>
            <p:cNvSpPr/>
            <p:nvPr/>
          </p:nvSpPr>
          <p:spPr>
            <a:xfrm>
              <a:off x="106965" y="4745949"/>
              <a:ext cx="11935869" cy="20062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C5B5753-A83E-4C19-B175-BAB79F673F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90341475"/>
                </p:ext>
              </p:extLst>
            </p:nvPr>
          </p:nvGraphicFramePr>
          <p:xfrm>
            <a:off x="136584" y="4908445"/>
            <a:ext cx="11854118" cy="1843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79CFAA-765E-4C86-A0DB-C339E9BEA50D}"/>
                </a:ext>
              </a:extLst>
            </p:cNvPr>
            <p:cNvGrpSpPr/>
            <p:nvPr/>
          </p:nvGrpSpPr>
          <p:grpSpPr>
            <a:xfrm>
              <a:off x="678669" y="4929389"/>
              <a:ext cx="10934330" cy="1425745"/>
              <a:chOff x="678669" y="4929389"/>
              <a:chExt cx="10934330" cy="142574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8F1161-8CBF-4B62-B0EE-A1F5CC0813FA}"/>
                  </a:ext>
                </a:extLst>
              </p:cNvPr>
              <p:cNvSpPr txBox="1"/>
              <p:nvPr/>
            </p:nvSpPr>
            <p:spPr>
              <a:xfrm>
                <a:off x="9708506" y="4929389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814F8-2E87-4764-B33A-D2563787B236}"/>
                  </a:ext>
                </a:extLst>
              </p:cNvPr>
              <p:cNvSpPr txBox="1"/>
              <p:nvPr/>
            </p:nvSpPr>
            <p:spPr>
              <a:xfrm>
                <a:off x="678669" y="5931515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5BBA3D-9234-4D55-B1FE-5320F4643614}"/>
                  </a:ext>
                </a:extLst>
              </p:cNvPr>
              <p:cNvSpPr txBox="1"/>
              <p:nvPr/>
            </p:nvSpPr>
            <p:spPr>
              <a:xfrm>
                <a:off x="1141563" y="517901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3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394F82-35B6-454C-8169-F9D1778D78C4}"/>
                  </a:ext>
                </a:extLst>
              </p:cNvPr>
              <p:cNvSpPr txBox="1"/>
              <p:nvPr/>
            </p:nvSpPr>
            <p:spPr>
              <a:xfrm>
                <a:off x="1623549" y="5654516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266938-72D7-4D2E-BDE1-D9F685329F92}"/>
                  </a:ext>
                </a:extLst>
              </p:cNvPr>
              <p:cNvSpPr txBox="1"/>
              <p:nvPr/>
            </p:nvSpPr>
            <p:spPr>
              <a:xfrm>
                <a:off x="3241960" y="4939172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61EC5E-ED6D-4F1B-9010-B2AA33B9702E}"/>
                  </a:ext>
                </a:extLst>
              </p:cNvPr>
              <p:cNvSpPr txBox="1"/>
              <p:nvPr/>
            </p:nvSpPr>
            <p:spPr>
              <a:xfrm>
                <a:off x="2979813" y="541888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4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BBDCB7-3CCE-43B7-B0A7-FE655C5EBA62}"/>
                  </a:ext>
                </a:extLst>
              </p:cNvPr>
              <p:cNvSpPr txBox="1"/>
              <p:nvPr/>
            </p:nvSpPr>
            <p:spPr>
              <a:xfrm>
                <a:off x="2563078" y="5980360"/>
                <a:ext cx="266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2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1A55CF-BF9E-463C-8F86-6D22DAF80B49}"/>
                  </a:ext>
                </a:extLst>
              </p:cNvPr>
              <p:cNvSpPr txBox="1"/>
              <p:nvPr/>
            </p:nvSpPr>
            <p:spPr>
              <a:xfrm>
                <a:off x="2303532" y="5846803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0E9C6F-719E-461D-9E46-6709CC3EFB61}"/>
                  </a:ext>
                </a:extLst>
              </p:cNvPr>
              <p:cNvSpPr txBox="1"/>
              <p:nvPr/>
            </p:nvSpPr>
            <p:spPr>
              <a:xfrm>
                <a:off x="4893167" y="5206388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221CAF-5AB5-4187-9453-0BD06B7CB53C}"/>
                  </a:ext>
                </a:extLst>
              </p:cNvPr>
              <p:cNvSpPr txBox="1"/>
              <p:nvPr/>
            </p:nvSpPr>
            <p:spPr>
              <a:xfrm>
                <a:off x="4639672" y="549513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4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3" name="TextBox 9">
                <a:extLst>
                  <a:ext uri="{FF2B5EF4-FFF2-40B4-BE49-F238E27FC236}">
                    <a16:creationId xmlns:a16="http://schemas.microsoft.com/office/drawing/2014/main" id="{21406EC4-02D4-450F-BFC0-7E9FFFA21E8C}"/>
                  </a:ext>
                </a:extLst>
              </p:cNvPr>
              <p:cNvSpPr txBox="1"/>
              <p:nvPr/>
            </p:nvSpPr>
            <p:spPr>
              <a:xfrm>
                <a:off x="4385438" y="5801138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3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7027C7FF-49EC-4A17-81D7-B9DA8FF744A5}"/>
                  </a:ext>
                </a:extLst>
              </p:cNvPr>
              <p:cNvSpPr txBox="1"/>
              <p:nvPr/>
            </p:nvSpPr>
            <p:spPr>
              <a:xfrm>
                <a:off x="4207044" y="5542196"/>
                <a:ext cx="266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2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174F5C-2007-45A8-8FD9-266F3DBC8D55}"/>
                  </a:ext>
                </a:extLst>
              </p:cNvPr>
              <p:cNvSpPr txBox="1"/>
              <p:nvPr/>
            </p:nvSpPr>
            <p:spPr>
              <a:xfrm>
                <a:off x="3949614" y="5979746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B8005B-1CE6-4D43-98A9-9ED504EE80A9}"/>
                  </a:ext>
                </a:extLst>
              </p:cNvPr>
              <p:cNvSpPr txBox="1"/>
              <p:nvPr/>
            </p:nvSpPr>
            <p:spPr>
              <a:xfrm>
                <a:off x="6491365" y="503138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7" name="TextBox 9">
                <a:extLst>
                  <a:ext uri="{FF2B5EF4-FFF2-40B4-BE49-F238E27FC236}">
                    <a16:creationId xmlns:a16="http://schemas.microsoft.com/office/drawing/2014/main" id="{C0C9C4B6-76BA-4318-A32F-601458913118}"/>
                  </a:ext>
                </a:extLst>
              </p:cNvPr>
              <p:cNvSpPr txBox="1"/>
              <p:nvPr/>
            </p:nvSpPr>
            <p:spPr>
              <a:xfrm>
                <a:off x="5990488" y="568069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3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6253DE3-8ABD-4753-8823-95367F14A1C4}"/>
                  </a:ext>
                </a:extLst>
              </p:cNvPr>
              <p:cNvSpPr txBox="1"/>
              <p:nvPr/>
            </p:nvSpPr>
            <p:spPr>
              <a:xfrm>
                <a:off x="5788007" y="6078135"/>
                <a:ext cx="266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2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7342F5-4499-4DA8-AC9C-5BDB56908CB3}"/>
                  </a:ext>
                </a:extLst>
              </p:cNvPr>
              <p:cNvSpPr txBox="1"/>
              <p:nvPr/>
            </p:nvSpPr>
            <p:spPr>
              <a:xfrm>
                <a:off x="5564994" y="5851721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EAFAFD-820D-4186-980C-A792586B6C19}"/>
                  </a:ext>
                </a:extLst>
              </p:cNvPr>
              <p:cNvSpPr txBox="1"/>
              <p:nvPr/>
            </p:nvSpPr>
            <p:spPr>
              <a:xfrm>
                <a:off x="8135201" y="5378689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42360F75-3132-4321-B3B9-F51A2BF6BEE0}"/>
                  </a:ext>
                </a:extLst>
              </p:cNvPr>
              <p:cNvSpPr txBox="1"/>
              <p:nvPr/>
            </p:nvSpPr>
            <p:spPr>
              <a:xfrm>
                <a:off x="7642325" y="5841246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3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C3086EAC-A977-4957-BC52-963B50537065}"/>
                  </a:ext>
                </a:extLst>
              </p:cNvPr>
              <p:cNvSpPr txBox="1"/>
              <p:nvPr/>
            </p:nvSpPr>
            <p:spPr>
              <a:xfrm>
                <a:off x="7387602" y="5848725"/>
                <a:ext cx="266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2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421C88-2B02-4D66-834E-C27EEA741676}"/>
                  </a:ext>
                </a:extLst>
              </p:cNvPr>
              <p:cNvSpPr txBox="1"/>
              <p:nvPr/>
            </p:nvSpPr>
            <p:spPr>
              <a:xfrm>
                <a:off x="7128056" y="5993898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DED38FCC-8353-4EAF-B09F-53463AF36141}"/>
                  </a:ext>
                </a:extLst>
              </p:cNvPr>
              <p:cNvSpPr txBox="1"/>
              <p:nvPr/>
            </p:nvSpPr>
            <p:spPr>
              <a:xfrm>
                <a:off x="9277612" y="579301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3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3A5FC757-3D1B-4D53-8DF1-62F08CE0285D}"/>
                  </a:ext>
                </a:extLst>
              </p:cNvPr>
              <p:cNvSpPr txBox="1"/>
              <p:nvPr/>
            </p:nvSpPr>
            <p:spPr>
              <a:xfrm>
                <a:off x="9039439" y="6070014"/>
                <a:ext cx="266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2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6D7662-4933-496B-AEA4-645EE09F1483}"/>
                  </a:ext>
                </a:extLst>
              </p:cNvPr>
              <p:cNvSpPr txBox="1"/>
              <p:nvPr/>
            </p:nvSpPr>
            <p:spPr>
              <a:xfrm>
                <a:off x="8767045" y="5787934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ED648F-093B-47BE-9D75-063AE1639510}"/>
                  </a:ext>
                </a:extLst>
              </p:cNvPr>
              <p:cNvSpPr txBox="1"/>
              <p:nvPr/>
            </p:nvSpPr>
            <p:spPr>
              <a:xfrm>
                <a:off x="10418882" y="5939635"/>
                <a:ext cx="235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1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5C8768-C065-48CF-8E23-22AA838DBE90}"/>
                  </a:ext>
                </a:extLst>
              </p:cNvPr>
              <p:cNvSpPr txBox="1"/>
              <p:nvPr/>
            </p:nvSpPr>
            <p:spPr>
              <a:xfrm>
                <a:off x="11343373" y="519558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5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60" name="TextBox 9">
                <a:extLst>
                  <a:ext uri="{FF2B5EF4-FFF2-40B4-BE49-F238E27FC236}">
                    <a16:creationId xmlns:a16="http://schemas.microsoft.com/office/drawing/2014/main" id="{FBB23353-2839-453F-9954-403B1D1E7783}"/>
                  </a:ext>
                </a:extLst>
              </p:cNvPr>
              <p:cNvSpPr txBox="1"/>
              <p:nvPr/>
            </p:nvSpPr>
            <p:spPr>
              <a:xfrm>
                <a:off x="10919197" y="5403696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3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61" name="TextBox 9">
                <a:extLst>
                  <a:ext uri="{FF2B5EF4-FFF2-40B4-BE49-F238E27FC236}">
                    <a16:creationId xmlns:a16="http://schemas.microsoft.com/office/drawing/2014/main" id="{BF425673-A23F-4F0A-9815-CE809031EF4E}"/>
                  </a:ext>
                </a:extLst>
              </p:cNvPr>
              <p:cNvSpPr txBox="1"/>
              <p:nvPr/>
            </p:nvSpPr>
            <p:spPr>
              <a:xfrm>
                <a:off x="10654803" y="5939635"/>
                <a:ext cx="266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FF0000"/>
                    </a:solidFill>
                    <a:latin typeface="BreuerText" panose="02000506040000020004" pitchFamily="2" charset="0"/>
                  </a:rPr>
                  <a:t>2</a:t>
                </a:r>
                <a:endParaRPr lang="en-IN" sz="1200" dirty="0">
                  <a:solidFill>
                    <a:srgbClr val="FF0000"/>
                  </a:solidFill>
                  <a:latin typeface="BreuerText" panose="02000506040000020004" pitchFamily="2" charset="0"/>
                </a:endParaRPr>
              </a:p>
            </p:txBody>
          </p:sp>
        </p:grp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7F2A379-8F07-49E4-8D40-039B6F399AF3}"/>
                </a:ext>
              </a:extLst>
            </p:cNvPr>
            <p:cNvSpPr/>
            <p:nvPr/>
          </p:nvSpPr>
          <p:spPr>
            <a:xfrm>
              <a:off x="4295081" y="4789523"/>
              <a:ext cx="3660440" cy="244192"/>
            </a:xfrm>
            <a:prstGeom prst="roundRect">
              <a:avLst/>
            </a:prstGeom>
            <a:solidFill>
              <a:srgbClr val="2744A0"/>
            </a:solidFill>
            <a:ln>
              <a:solidFill>
                <a:srgbClr val="2744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reuerText" panose="02000506040000020004" pitchFamily="2" charset="0"/>
                </a:rPr>
                <a:t>Feature Rating of Roofing Choices</a:t>
              </a:r>
              <a:endParaRPr lang="en-IN" sz="1600" dirty="0">
                <a:latin typeface="BreuerText" panose="02000506040000020004" pitchFamily="2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E36D4BA-5950-4D7F-94E4-CC0F9638D22C}"/>
                </a:ext>
              </a:extLst>
            </p:cNvPr>
            <p:cNvSpPr/>
            <p:nvPr/>
          </p:nvSpPr>
          <p:spPr>
            <a:xfrm>
              <a:off x="4268229" y="895341"/>
              <a:ext cx="3503666" cy="216820"/>
            </a:xfrm>
            <a:prstGeom prst="roundRect">
              <a:avLst/>
            </a:prstGeom>
            <a:solidFill>
              <a:srgbClr val="2744A0"/>
            </a:solidFill>
            <a:ln>
              <a:solidFill>
                <a:srgbClr val="2744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reuerText" panose="02000506040000020004" pitchFamily="2" charset="0"/>
                </a:rPr>
                <a:t>Current Roofing Preference</a:t>
              </a:r>
              <a:endParaRPr lang="en-IN" dirty="0">
                <a:latin typeface="BreuerText" panose="02000506040000020004" pitchFamily="2" charset="0"/>
              </a:endParaRPr>
            </a:p>
          </p:txBody>
        </p:sp>
        <p:graphicFrame>
          <p:nvGraphicFramePr>
            <p:cNvPr id="67" name="Chart 66">
              <a:extLst>
                <a:ext uri="{FF2B5EF4-FFF2-40B4-BE49-F238E27FC236}">
                  <a16:creationId xmlns:a16="http://schemas.microsoft.com/office/drawing/2014/main" id="{2597E2AC-107C-45DD-ACAA-80B0EB8733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6994434"/>
                </p:ext>
              </p:extLst>
            </p:nvPr>
          </p:nvGraphicFramePr>
          <p:xfrm>
            <a:off x="4224316" y="1009882"/>
            <a:ext cx="3547579" cy="14646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aphicFrame>
          <p:nvGraphicFramePr>
            <p:cNvPr id="68" name="Diagram 67">
              <a:extLst>
                <a:ext uri="{FF2B5EF4-FFF2-40B4-BE49-F238E27FC236}">
                  <a16:creationId xmlns:a16="http://schemas.microsoft.com/office/drawing/2014/main" id="{4CE5833F-954A-45BE-B523-4471060691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3138004"/>
                </p:ext>
              </p:extLst>
            </p:nvPr>
          </p:nvGraphicFramePr>
          <p:xfrm>
            <a:off x="3580517" y="2544765"/>
            <a:ext cx="4909845" cy="13596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69" name="Diagram 68">
              <a:extLst>
                <a:ext uri="{FF2B5EF4-FFF2-40B4-BE49-F238E27FC236}">
                  <a16:creationId xmlns:a16="http://schemas.microsoft.com/office/drawing/2014/main" id="{FBE7C011-6C81-4D08-8A65-ABE7E79248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81297927"/>
                </p:ext>
              </p:extLst>
            </p:nvPr>
          </p:nvGraphicFramePr>
          <p:xfrm>
            <a:off x="3604273" y="3456078"/>
            <a:ext cx="4909845" cy="13556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9B8C6A90-3014-441D-87AB-70F815D26080}"/>
                </a:ext>
              </a:extLst>
            </p:cNvPr>
            <p:cNvSpPr/>
            <p:nvPr/>
          </p:nvSpPr>
          <p:spPr>
            <a:xfrm>
              <a:off x="4090582" y="2507479"/>
              <a:ext cx="4020662" cy="219719"/>
            </a:xfrm>
            <a:prstGeom prst="roundRect">
              <a:avLst/>
            </a:prstGeom>
            <a:solidFill>
              <a:srgbClr val="2744A0"/>
            </a:solidFill>
            <a:ln>
              <a:solidFill>
                <a:srgbClr val="2744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reuerText" panose="02000506040000020004" pitchFamily="2" charset="0"/>
                </a:rPr>
                <a:t>Pain Points of Roofing Segments</a:t>
              </a:r>
              <a:endParaRPr lang="en-IN" dirty="0">
                <a:latin typeface="BreuerText" panose="02000506040000020004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5F63D7-67C0-4E85-AF8F-87CFACDAF1DC}"/>
                </a:ext>
              </a:extLst>
            </p:cNvPr>
            <p:cNvSpPr/>
            <p:nvPr/>
          </p:nvSpPr>
          <p:spPr>
            <a:xfrm>
              <a:off x="3997302" y="787031"/>
              <a:ext cx="4197579" cy="16237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891A34-8D89-4D98-AA03-FFA7CB98D54E}"/>
                </a:ext>
              </a:extLst>
            </p:cNvPr>
            <p:cNvSpPr/>
            <p:nvPr/>
          </p:nvSpPr>
          <p:spPr>
            <a:xfrm>
              <a:off x="3999188" y="2461770"/>
              <a:ext cx="4195693" cy="22508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graphicFrame>
          <p:nvGraphicFramePr>
            <p:cNvPr id="74" name="Diagram 73">
              <a:extLst>
                <a:ext uri="{FF2B5EF4-FFF2-40B4-BE49-F238E27FC236}">
                  <a16:creationId xmlns:a16="http://schemas.microsoft.com/office/drawing/2014/main" id="{3CB6DA17-5858-47A8-B902-BDC05252AF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83276134"/>
                </p:ext>
              </p:extLst>
            </p:nvPr>
          </p:nvGraphicFramePr>
          <p:xfrm>
            <a:off x="7608116" y="893830"/>
            <a:ext cx="5133364" cy="11136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4" r:lo="rId25" r:qs="rId26" r:cs="rId27"/>
            </a:graphicData>
          </a:graphic>
        </p:graphicFrame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683A40E-D892-4597-8B8B-D3E6593962C0}"/>
                </a:ext>
              </a:extLst>
            </p:cNvPr>
            <p:cNvSpPr txBox="1"/>
            <p:nvPr/>
          </p:nvSpPr>
          <p:spPr>
            <a:xfrm>
              <a:off x="9034049" y="733166"/>
              <a:ext cx="54645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BreuerText" panose="02000506040000020004" pitchFamily="2" charset="0"/>
                </a:rPr>
                <a:t> </a:t>
              </a:r>
              <a:r>
                <a:rPr lang="en-US" sz="2800" b="1" dirty="0">
                  <a:solidFill>
                    <a:srgbClr val="FF0000"/>
                  </a:solidFill>
                  <a:latin typeface="BreuerText" panose="02000506040000020004" pitchFamily="2" charset="0"/>
                </a:rPr>
                <a:t>18</a:t>
              </a:r>
              <a:endParaRPr lang="en-IN" sz="2800" b="1" dirty="0">
                <a:solidFill>
                  <a:srgbClr val="FF0000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8B3029-AC20-4BED-BA15-D77DB76AB89F}"/>
                </a:ext>
              </a:extLst>
            </p:cNvPr>
            <p:cNvSpPr txBox="1"/>
            <p:nvPr/>
          </p:nvSpPr>
          <p:spPr>
            <a:xfrm>
              <a:off x="9896475" y="865255"/>
              <a:ext cx="23920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  <a:latin typeface="BreuerText" panose="02000506040000020004" pitchFamily="2" charset="0"/>
                </a:rPr>
                <a:t>4 Builders, Contractors</a:t>
              </a:r>
            </a:p>
            <a:p>
              <a:r>
                <a:rPr lang="en-US" sz="1100" b="1" dirty="0">
                  <a:solidFill>
                    <a:srgbClr val="FF0000"/>
                  </a:solidFill>
                  <a:latin typeface="BreuerText" panose="02000506040000020004" pitchFamily="2" charset="0"/>
                </a:rPr>
                <a:t>6 Architects</a:t>
              </a:r>
            </a:p>
            <a:p>
              <a:r>
                <a:rPr lang="en-US" sz="1100" b="1" dirty="0">
                  <a:solidFill>
                    <a:srgbClr val="FF0000"/>
                  </a:solidFill>
                  <a:latin typeface="BreuerText" panose="02000506040000020004" pitchFamily="2" charset="0"/>
                </a:rPr>
                <a:t>7 End Customers</a:t>
              </a:r>
            </a:p>
            <a:p>
              <a:r>
                <a:rPr lang="en-US" sz="1100" b="1" dirty="0">
                  <a:solidFill>
                    <a:srgbClr val="FF0000"/>
                  </a:solidFill>
                  <a:latin typeface="BreuerText" panose="02000506040000020004" pitchFamily="2" charset="0"/>
                </a:rPr>
                <a:t>1  Supplier</a:t>
              </a:r>
              <a:endParaRPr lang="en-IN" sz="1100" b="1" dirty="0">
                <a:solidFill>
                  <a:srgbClr val="FF0000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A90F8DCA-BE01-45A1-B6FD-E0D787C5728B}"/>
                </a:ext>
              </a:extLst>
            </p:cNvPr>
            <p:cNvSpPr/>
            <p:nvPr/>
          </p:nvSpPr>
          <p:spPr>
            <a:xfrm>
              <a:off x="8285249" y="2188690"/>
              <a:ext cx="3717584" cy="518361"/>
            </a:xfrm>
            <a:prstGeom prst="roundRect">
              <a:avLst/>
            </a:prstGeom>
            <a:solidFill>
              <a:srgbClr val="2744A0"/>
            </a:solidFill>
            <a:ln>
              <a:solidFill>
                <a:srgbClr val="2744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reuerText" panose="02000506040000020004" pitchFamily="2" charset="0"/>
                </a:rPr>
                <a:t>Willingness to shift to better alternatives</a:t>
              </a:r>
              <a:endParaRPr lang="en-IN" dirty="0">
                <a:latin typeface="BreuerText" panose="02000506040000020004" pitchFamily="2" charset="0"/>
              </a:endParaRPr>
            </a:p>
          </p:txBody>
        </p:sp>
        <p:graphicFrame>
          <p:nvGraphicFramePr>
            <p:cNvPr id="81" name="Chart 80">
              <a:extLst>
                <a:ext uri="{FF2B5EF4-FFF2-40B4-BE49-F238E27FC236}">
                  <a16:creationId xmlns:a16="http://schemas.microsoft.com/office/drawing/2014/main" id="{F3425403-035E-49E4-A5DB-5BB2BECD4F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315128"/>
                </p:ext>
              </p:extLst>
            </p:nvPr>
          </p:nvGraphicFramePr>
          <p:xfrm>
            <a:off x="8097500" y="2706254"/>
            <a:ext cx="4220727" cy="2122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9"/>
            </a:graphicData>
          </a:graphic>
        </p:graphicFrame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24D2F-AD4B-4EAF-ABF5-F32CBFCD8B1B}"/>
                </a:ext>
              </a:extLst>
            </p:cNvPr>
            <p:cNvSpPr/>
            <p:nvPr/>
          </p:nvSpPr>
          <p:spPr>
            <a:xfrm>
              <a:off x="8236371" y="2075098"/>
              <a:ext cx="3797585" cy="26271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graphicFrame>
          <p:nvGraphicFramePr>
            <p:cNvPr id="62" name="Diagram 61">
              <a:extLst>
                <a:ext uri="{FF2B5EF4-FFF2-40B4-BE49-F238E27FC236}">
                  <a16:creationId xmlns:a16="http://schemas.microsoft.com/office/drawing/2014/main" id="{C953D8BC-00E2-41F7-9CF8-602E615C6C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1842921"/>
                </p:ext>
              </p:extLst>
            </p:nvPr>
          </p:nvGraphicFramePr>
          <p:xfrm>
            <a:off x="2879873" y="42988"/>
            <a:ext cx="8128000" cy="4438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0" r:lo="rId31" r:qs="rId32" r:cs="rId33"/>
            </a:graphicData>
          </a:graphic>
        </p:graphicFrame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FCE7A8-117E-4C55-BFF7-3A53925225A5}"/>
                </a:ext>
              </a:extLst>
            </p:cNvPr>
            <p:cNvGrpSpPr/>
            <p:nvPr/>
          </p:nvGrpSpPr>
          <p:grpSpPr>
            <a:xfrm>
              <a:off x="5921217" y="448812"/>
              <a:ext cx="1083668" cy="329058"/>
              <a:chOff x="9772313" y="485797"/>
              <a:chExt cx="1076325" cy="338554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B0296AC-CB84-4417-A326-707DA123BF9F}"/>
                  </a:ext>
                </a:extLst>
              </p:cNvPr>
              <p:cNvSpPr/>
              <p:nvPr/>
            </p:nvSpPr>
            <p:spPr>
              <a:xfrm>
                <a:off x="9866228" y="537309"/>
                <a:ext cx="258161" cy="258161"/>
              </a:xfrm>
              <a:prstGeom prst="ellipse">
                <a:avLst/>
              </a:prstGeom>
              <a:solidFill>
                <a:srgbClr val="2744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reuerText" panose="02000506040000020004" pitchFamily="2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458D6B-81AC-46C6-A67B-0235767D6D0F}"/>
                  </a:ext>
                </a:extLst>
              </p:cNvPr>
              <p:cNvSpPr txBox="1"/>
              <p:nvPr/>
            </p:nvSpPr>
            <p:spPr>
              <a:xfrm>
                <a:off x="9772313" y="485797"/>
                <a:ext cx="10763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1</a:t>
                </a:r>
                <a:r>
                  <a:rPr lang="en-IN" sz="160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     2    </a:t>
                </a:r>
                <a:r>
                  <a:rPr lang="en-IN" sz="160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DEDA710-A9E2-4450-B22C-1C876300AFD4}"/>
                  </a:ext>
                </a:extLst>
              </p:cNvPr>
              <p:cNvSpPr/>
              <p:nvPr/>
            </p:nvSpPr>
            <p:spPr>
              <a:xfrm>
                <a:off x="10162489" y="539609"/>
                <a:ext cx="258161" cy="2581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BreuerText" panose="02000506040000020004" pitchFamily="2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ECFB37-4CFB-4FCA-8209-741EFC0B0054}"/>
                </a:ext>
              </a:extLst>
            </p:cNvPr>
            <p:cNvGrpSpPr/>
            <p:nvPr/>
          </p:nvGrpSpPr>
          <p:grpSpPr>
            <a:xfrm>
              <a:off x="-47585" y="2774695"/>
              <a:ext cx="4412072" cy="2124827"/>
              <a:chOff x="-47585" y="2774695"/>
              <a:chExt cx="4412072" cy="212482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ABFC5C3-7160-4884-82A0-8F14302D32EC}"/>
                  </a:ext>
                </a:extLst>
              </p:cNvPr>
              <p:cNvGrpSpPr/>
              <p:nvPr/>
            </p:nvGrpSpPr>
            <p:grpSpPr>
              <a:xfrm>
                <a:off x="-47585" y="2774695"/>
                <a:ext cx="4412072" cy="2124827"/>
                <a:chOff x="0" y="3225048"/>
                <a:chExt cx="4085655" cy="2219714"/>
              </a:xfrm>
            </p:grpSpPr>
            <p:graphicFrame>
              <p:nvGraphicFramePr>
                <p:cNvPr id="16" name="Chart 15">
                  <a:extLst>
                    <a:ext uri="{FF2B5EF4-FFF2-40B4-BE49-F238E27FC236}">
                      <a16:creationId xmlns:a16="http://schemas.microsoft.com/office/drawing/2014/main" id="{3345FAE4-B583-4152-87D0-17975C5085D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67006450"/>
                    </p:ext>
                  </p:extLst>
                </p:nvPr>
              </p:nvGraphicFramePr>
              <p:xfrm>
                <a:off x="0" y="3225048"/>
                <a:ext cx="2133600" cy="206132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5"/>
                </a:graphicData>
              </a:graphic>
            </p:graphicFrame>
            <p:graphicFrame>
              <p:nvGraphicFramePr>
                <p:cNvPr id="19" name="Chart 18">
                  <a:extLst>
                    <a:ext uri="{FF2B5EF4-FFF2-40B4-BE49-F238E27FC236}">
                      <a16:creationId xmlns:a16="http://schemas.microsoft.com/office/drawing/2014/main" id="{670130FF-33FA-4618-93EC-2E61A84BD3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40647731"/>
                    </p:ext>
                  </p:extLst>
                </p:nvPr>
              </p:nvGraphicFramePr>
              <p:xfrm>
                <a:off x="1873819" y="3225048"/>
                <a:ext cx="2211836" cy="22197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6"/>
                </a:graphicData>
              </a:graphic>
            </p:graphicFrame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18B11B-A4AE-4C23-9F82-B8FF48362456}"/>
                  </a:ext>
                </a:extLst>
              </p:cNvPr>
              <p:cNvSpPr txBox="1"/>
              <p:nvPr/>
            </p:nvSpPr>
            <p:spPr>
              <a:xfrm>
                <a:off x="2445418" y="3312952"/>
                <a:ext cx="692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33%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33F80C-BC24-4CD1-9B2C-CB018934B834}"/>
                  </a:ext>
                </a:extLst>
              </p:cNvPr>
              <p:cNvSpPr txBox="1"/>
              <p:nvPr/>
            </p:nvSpPr>
            <p:spPr>
              <a:xfrm>
                <a:off x="3208895" y="3747455"/>
                <a:ext cx="692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67%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D53E6D-EC9A-4A6F-BA66-03621D240E78}"/>
              </a:ext>
            </a:extLst>
          </p:cNvPr>
          <p:cNvSpPr txBox="1"/>
          <p:nvPr/>
        </p:nvSpPr>
        <p:spPr>
          <a:xfrm rot="16200000">
            <a:off x="-471098" y="5554843"/>
            <a:ext cx="1308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2744A0"/>
                </a:solidFill>
                <a:latin typeface="BreuerText" panose="02000506040000020004" pitchFamily="2" charset="0"/>
              </a:rPr>
              <a:t>(No. of Customers)</a:t>
            </a:r>
          </a:p>
        </p:txBody>
      </p:sp>
    </p:spTree>
    <p:extLst>
      <p:ext uri="{BB962C8B-B14F-4D97-AF65-F5344CB8AC3E}">
        <p14:creationId xmlns:p14="http://schemas.microsoft.com/office/powerpoint/2010/main" val="231380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58BC1-DBDF-40B9-9E3D-C53107590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8" r="8941"/>
          <a:stretch/>
        </p:blipFill>
        <p:spPr>
          <a:xfrm>
            <a:off x="405767" y="3773827"/>
            <a:ext cx="1223218" cy="1179970"/>
          </a:xfrm>
          <a:prstGeom prst="rect">
            <a:avLst/>
          </a:prstGeom>
          <a:ln w="28575">
            <a:solidFill>
              <a:srgbClr val="2744A0"/>
            </a:solidFill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402559-619C-4F03-BC00-6185C5845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248667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92A1EA7-D9B6-4B94-802A-BA35523206A5}"/>
              </a:ext>
            </a:extLst>
          </p:cNvPr>
          <p:cNvGrpSpPr/>
          <p:nvPr/>
        </p:nvGrpSpPr>
        <p:grpSpPr>
          <a:xfrm>
            <a:off x="5851586" y="497151"/>
            <a:ext cx="1076325" cy="338554"/>
            <a:chOff x="9772313" y="485797"/>
            <a:chExt cx="1076325" cy="33855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FC6ECC-50CD-4D27-BAD6-1A8ABA58F7D0}"/>
                </a:ext>
              </a:extLst>
            </p:cNvPr>
            <p:cNvSpPr/>
            <p:nvPr/>
          </p:nvSpPr>
          <p:spPr>
            <a:xfrm>
              <a:off x="10162489" y="539609"/>
              <a:ext cx="258161" cy="258161"/>
            </a:xfrm>
            <a:prstGeom prst="ellipse">
              <a:avLst/>
            </a:prstGeom>
            <a:solidFill>
              <a:srgbClr val="2744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F2408C-FA3A-49C6-A655-5B1EDA5B9381}"/>
                </a:ext>
              </a:extLst>
            </p:cNvPr>
            <p:cNvSpPr txBox="1"/>
            <p:nvPr/>
          </p:nvSpPr>
          <p:spPr>
            <a:xfrm>
              <a:off x="9772313" y="485797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1     </a:t>
              </a:r>
              <a:r>
                <a:rPr lang="en-IN" sz="1600" dirty="0">
                  <a:solidFill>
                    <a:schemeClr val="bg1"/>
                  </a:solidFill>
                  <a:latin typeface="BreuerText" panose="02000506040000020004" pitchFamily="2" charset="0"/>
                </a:rPr>
                <a:t>2</a:t>
              </a:r>
              <a:r>
                <a:rPr lang="en-IN" sz="1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   </a:t>
              </a:r>
              <a:r>
                <a:rPr lang="en-IN" sz="1600" dirty="0">
                  <a:solidFill>
                    <a:schemeClr val="bg1"/>
                  </a:solidFill>
                  <a:latin typeface="BreuerText" panose="02000506040000020004" pitchFamily="2" charset="0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7B1F71-6083-4E04-924E-590D3FC63701}"/>
                </a:ext>
              </a:extLst>
            </p:cNvPr>
            <p:cNvSpPr/>
            <p:nvPr/>
          </p:nvSpPr>
          <p:spPr>
            <a:xfrm>
              <a:off x="9866228" y="537309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CF971A-39B9-4917-993C-8F4238F043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42" b="14385"/>
          <a:stretch/>
        </p:blipFill>
        <p:spPr>
          <a:xfrm>
            <a:off x="6208104" y="3765719"/>
            <a:ext cx="1263516" cy="1199441"/>
          </a:xfrm>
          <a:prstGeom prst="rect">
            <a:avLst/>
          </a:prstGeom>
          <a:ln w="28575">
            <a:solidFill>
              <a:srgbClr val="2744A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2760D-A4A6-4F79-9062-E957AC5CC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8" y="965926"/>
            <a:ext cx="1193338" cy="1234596"/>
          </a:xfrm>
          <a:prstGeom prst="rect">
            <a:avLst/>
          </a:prstGeom>
          <a:ln w="28575">
            <a:solidFill>
              <a:srgbClr val="2744A0"/>
            </a:solidFill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98305C7-4C39-4D84-926A-88917B0AEAF0}"/>
              </a:ext>
            </a:extLst>
          </p:cNvPr>
          <p:cNvGrpSpPr/>
          <p:nvPr/>
        </p:nvGrpSpPr>
        <p:grpSpPr>
          <a:xfrm>
            <a:off x="257452" y="886325"/>
            <a:ext cx="11674136" cy="5809749"/>
            <a:chOff x="257452" y="886325"/>
            <a:chExt cx="11674136" cy="58097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CD5FE5-F3D2-4BCB-AABE-95A270F35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968" y="886325"/>
              <a:ext cx="17613" cy="5809749"/>
            </a:xfrm>
            <a:prstGeom prst="line">
              <a:avLst/>
            </a:prstGeom>
            <a:ln w="19050">
              <a:solidFill>
                <a:srgbClr val="ED1C2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683550-1FF3-4E05-A09D-2EF20340D12B}"/>
                </a:ext>
              </a:extLst>
            </p:cNvPr>
            <p:cNvCxnSpPr>
              <a:cxnSpLocks/>
            </p:cNvCxnSpPr>
            <p:nvPr/>
          </p:nvCxnSpPr>
          <p:spPr>
            <a:xfrm>
              <a:off x="257452" y="3677231"/>
              <a:ext cx="116741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5B0129F-C58F-4388-B977-E92C99B175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" r="8176"/>
          <a:stretch/>
        </p:blipFill>
        <p:spPr>
          <a:xfrm>
            <a:off x="457648" y="980045"/>
            <a:ext cx="1154494" cy="1147759"/>
          </a:xfrm>
          <a:prstGeom prst="rect">
            <a:avLst/>
          </a:prstGeom>
          <a:solidFill>
            <a:srgbClr val="2744A0"/>
          </a:solidFill>
          <a:ln w="28575">
            <a:solidFill>
              <a:srgbClr val="2744A0"/>
            </a:solidFill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4B713B-2FB2-4389-81D9-48141BF5D347}"/>
              </a:ext>
            </a:extLst>
          </p:cNvPr>
          <p:cNvSpPr/>
          <p:nvPr/>
        </p:nvSpPr>
        <p:spPr>
          <a:xfrm>
            <a:off x="1419360" y="1029455"/>
            <a:ext cx="1193339" cy="303071"/>
          </a:xfrm>
          <a:prstGeom prst="roundRect">
            <a:avLst/>
          </a:prstGeom>
          <a:solidFill>
            <a:srgbClr val="2744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BreuerText" panose="02000506040000020004" pitchFamily="2" charset="0"/>
              </a:rPr>
              <a:t> Anjali, 35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34CE737B-7E7A-4DD5-A83E-86AA08CC59CF}"/>
              </a:ext>
            </a:extLst>
          </p:cNvPr>
          <p:cNvSpPr/>
          <p:nvPr/>
        </p:nvSpPr>
        <p:spPr>
          <a:xfrm>
            <a:off x="1524136" y="1425552"/>
            <a:ext cx="1085850" cy="740831"/>
          </a:xfrm>
          <a:prstGeom prst="flowChartTerminator">
            <a:avLst/>
          </a:prstGeom>
          <a:ln w="38100">
            <a:solidFill>
              <a:srgbClr val="2744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BreuerText" panose="0200050604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5491B2-E43B-48D0-A3E0-21C1E2DDBAA4}"/>
              </a:ext>
            </a:extLst>
          </p:cNvPr>
          <p:cNvSpPr txBox="1"/>
          <p:nvPr/>
        </p:nvSpPr>
        <p:spPr>
          <a:xfrm>
            <a:off x="1583147" y="1419885"/>
            <a:ext cx="1193339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Owns an 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Architecture firm with 5 other employees</a:t>
            </a:r>
          </a:p>
          <a:p>
            <a:endParaRPr lang="en-IN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634AD8-FC98-430F-BA9A-97901241A219}"/>
              </a:ext>
            </a:extLst>
          </p:cNvPr>
          <p:cNvSpPr/>
          <p:nvPr/>
        </p:nvSpPr>
        <p:spPr>
          <a:xfrm>
            <a:off x="2838464" y="1042955"/>
            <a:ext cx="3118344" cy="27343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Current Roofing Choices</a:t>
            </a:r>
          </a:p>
        </p:txBody>
      </p:sp>
      <p:graphicFrame>
        <p:nvGraphicFramePr>
          <p:cNvPr id="20" name="Table 28">
            <a:extLst>
              <a:ext uri="{FF2B5EF4-FFF2-40B4-BE49-F238E27FC236}">
                <a16:creationId xmlns:a16="http://schemas.microsoft.com/office/drawing/2014/main" id="{FC9347F0-9872-4912-997F-57F1EC774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852034"/>
              </p:ext>
            </p:extLst>
          </p:nvPr>
        </p:nvGraphicFramePr>
        <p:xfrm>
          <a:off x="2859002" y="1377628"/>
          <a:ext cx="3090370" cy="412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370">
                  <a:extLst>
                    <a:ext uri="{9D8B030D-6E8A-4147-A177-3AD203B41FA5}">
                      <a16:colId xmlns:a16="http://schemas.microsoft.com/office/drawing/2014/main" val="781985307"/>
                    </a:ext>
                  </a:extLst>
                </a:gridCol>
              </a:tblGrid>
              <a:tr h="41278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                                        </a:t>
                      </a: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Clay Tiles</a:t>
                      </a:r>
                      <a:br>
                        <a:rPr lang="en-US" sz="1000" b="1" dirty="0">
                          <a:solidFill>
                            <a:srgbClr val="2744A0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                                        Concrete RCC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5098"/>
                  </a:ext>
                </a:extLst>
              </a:tr>
            </a:tbl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6C71F8F-6449-4815-8BD9-ECDFB5C35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746784"/>
              </p:ext>
            </p:extLst>
          </p:nvPr>
        </p:nvGraphicFramePr>
        <p:xfrm>
          <a:off x="3828430" y="2248293"/>
          <a:ext cx="1999628" cy="140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A72AF6F-729C-4159-8147-24A67B1AA22A}"/>
              </a:ext>
            </a:extLst>
          </p:cNvPr>
          <p:cNvSpPr/>
          <p:nvPr/>
        </p:nvSpPr>
        <p:spPr>
          <a:xfrm>
            <a:off x="417836" y="2308280"/>
            <a:ext cx="3209708" cy="22388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Pain Points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EC676B0-79A9-4D1A-AA2B-AA0EA74BD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670977"/>
              </p:ext>
            </p:extLst>
          </p:nvPr>
        </p:nvGraphicFramePr>
        <p:xfrm>
          <a:off x="417836" y="2593403"/>
          <a:ext cx="3209708" cy="987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708">
                  <a:extLst>
                    <a:ext uri="{9D8B030D-6E8A-4147-A177-3AD203B41FA5}">
                      <a16:colId xmlns:a16="http://schemas.microsoft.com/office/drawing/2014/main" val="2408016037"/>
                    </a:ext>
                  </a:extLst>
                </a:gridCol>
              </a:tblGrid>
              <a:tr h="35185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Traditional roofs don’t suit the client demands at times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9292"/>
                  </a:ext>
                </a:extLst>
              </a:tr>
              <a:tr h="280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Very high cost of making concrete ceilings.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64482"/>
                  </a:ext>
                </a:extLst>
              </a:tr>
              <a:tr h="354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Reduces the scope of creating better aesthetics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549388"/>
                  </a:ext>
                </a:extLst>
              </a:tr>
            </a:tbl>
          </a:graphicData>
        </a:graphic>
      </p:graphicFrame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8D99CC12-83B7-43DD-A6EF-CF34C0597B6F}"/>
              </a:ext>
            </a:extLst>
          </p:cNvPr>
          <p:cNvSpPr/>
          <p:nvPr/>
        </p:nvSpPr>
        <p:spPr>
          <a:xfrm>
            <a:off x="7304047" y="1455615"/>
            <a:ext cx="1232824" cy="784006"/>
          </a:xfrm>
          <a:prstGeom prst="flowChartTerminator">
            <a:avLst/>
          </a:prstGeom>
          <a:ln w="38100">
            <a:solidFill>
              <a:srgbClr val="2744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BreuerText" panose="02000506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822A96-CE66-46EE-BD10-74168ED1310C}"/>
              </a:ext>
            </a:extLst>
          </p:cNvPr>
          <p:cNvSpPr txBox="1"/>
          <p:nvPr/>
        </p:nvSpPr>
        <p:spPr>
          <a:xfrm>
            <a:off x="7358430" y="1423117"/>
            <a:ext cx="1452596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2744A0"/>
                </a:solidFill>
                <a:latin typeface="BreuerText" panose="02000506040000020004" pitchFamily="2" charset="0"/>
              </a:rPr>
              <a:t>Purchased a new</a:t>
            </a:r>
            <a:br>
              <a:rPr lang="en-US" sz="1000" b="1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rgbClr val="2744A0"/>
                </a:solidFill>
                <a:latin typeface="BreuerText" panose="02000506040000020004" pitchFamily="2" charset="0"/>
              </a:rPr>
              <a:t>plot of land in a </a:t>
            </a:r>
            <a:br>
              <a:rPr lang="en-US" sz="1000" b="1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rgbClr val="2744A0"/>
                </a:solidFill>
                <a:latin typeface="BreuerText" panose="02000506040000020004" pitchFamily="2" charset="0"/>
              </a:rPr>
              <a:t>posh society and wants to build a beautiful  house.</a:t>
            </a:r>
          </a:p>
          <a:p>
            <a:endParaRPr lang="en-IN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AA8667-4152-4DA6-9D1B-93FB7A8F03C0}"/>
              </a:ext>
            </a:extLst>
          </p:cNvPr>
          <p:cNvSpPr/>
          <p:nvPr/>
        </p:nvSpPr>
        <p:spPr>
          <a:xfrm>
            <a:off x="8637190" y="1044866"/>
            <a:ext cx="3118344" cy="27343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Current Roofing Choices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F829D121-8832-4646-95C6-EBA9EBF92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11586"/>
              </p:ext>
            </p:extLst>
          </p:nvPr>
        </p:nvGraphicFramePr>
        <p:xfrm>
          <a:off x="8665164" y="1371691"/>
          <a:ext cx="309037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370">
                  <a:extLst>
                    <a:ext uri="{9D8B030D-6E8A-4147-A177-3AD203B41FA5}">
                      <a16:colId xmlns:a16="http://schemas.microsoft.com/office/drawing/2014/main" val="781985307"/>
                    </a:ext>
                  </a:extLst>
                </a:gridCol>
              </a:tblGrid>
              <a:tr h="41278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                                        </a:t>
                      </a: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Clay Tiles</a:t>
                      </a:r>
                      <a:br>
                        <a:rPr lang="en-US" sz="1000" b="1" dirty="0">
                          <a:solidFill>
                            <a:srgbClr val="2744A0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                                          Metal Roofs</a:t>
                      </a:r>
                    </a:p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                                     Cemented Ceiling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5098"/>
                  </a:ext>
                </a:extLst>
              </a:tr>
            </a:tbl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83074939-C6E2-4041-9280-68D94952B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795072"/>
              </p:ext>
            </p:extLst>
          </p:nvPr>
        </p:nvGraphicFramePr>
        <p:xfrm>
          <a:off x="9582420" y="2242850"/>
          <a:ext cx="1999628" cy="140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45E9462-D3DE-488F-9BC2-5CFBE2135759}"/>
              </a:ext>
            </a:extLst>
          </p:cNvPr>
          <p:cNvSpPr/>
          <p:nvPr/>
        </p:nvSpPr>
        <p:spPr>
          <a:xfrm>
            <a:off x="9389101" y="1991021"/>
            <a:ext cx="2276464" cy="25182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Reason for current choices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035629-0741-4D46-92FE-7633B2878F00}"/>
              </a:ext>
            </a:extLst>
          </p:cNvPr>
          <p:cNvSpPr/>
          <p:nvPr/>
        </p:nvSpPr>
        <p:spPr>
          <a:xfrm>
            <a:off x="6171826" y="2302837"/>
            <a:ext cx="3209708" cy="22388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Pain Points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F3155D7-9345-4D43-841B-D5336A096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417859"/>
              </p:ext>
            </p:extLst>
          </p:nvPr>
        </p:nvGraphicFramePr>
        <p:xfrm>
          <a:off x="6171826" y="2597059"/>
          <a:ext cx="3209708" cy="99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708">
                  <a:extLst>
                    <a:ext uri="{9D8B030D-6E8A-4147-A177-3AD203B41FA5}">
                      <a16:colId xmlns:a16="http://schemas.microsoft.com/office/drawing/2014/main" val="2408016037"/>
                    </a:ext>
                  </a:extLst>
                </a:gridCol>
              </a:tblGrid>
              <a:tr h="30558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Water seepage and damp ceiling during rainy season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9292"/>
                  </a:ext>
                </a:extLst>
              </a:tr>
              <a:tr h="29063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High cost of maintenance required after every 2-3 years.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64482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High investment required for setting up cemented ceiling.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549388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9D866F7-645C-4668-93AD-053083E29EED}"/>
              </a:ext>
            </a:extLst>
          </p:cNvPr>
          <p:cNvSpPr/>
          <p:nvPr/>
        </p:nvSpPr>
        <p:spPr>
          <a:xfrm>
            <a:off x="7224381" y="1021179"/>
            <a:ext cx="1193339" cy="303071"/>
          </a:xfrm>
          <a:prstGeom prst="roundRect">
            <a:avLst/>
          </a:prstGeom>
          <a:solidFill>
            <a:srgbClr val="2744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BreuerText" panose="02000506040000020004" pitchFamily="2" charset="0"/>
              </a:rPr>
              <a:t> Rahul, 29</a:t>
            </a:r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643A8099-DDE1-49E2-B01C-25F70372A300}"/>
              </a:ext>
            </a:extLst>
          </p:cNvPr>
          <p:cNvSpPr/>
          <p:nvPr/>
        </p:nvSpPr>
        <p:spPr>
          <a:xfrm>
            <a:off x="1541538" y="4254831"/>
            <a:ext cx="1085850" cy="792895"/>
          </a:xfrm>
          <a:prstGeom prst="flowChartTerminator">
            <a:avLst/>
          </a:prstGeom>
          <a:ln w="38100">
            <a:solidFill>
              <a:srgbClr val="2744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BreuerText" panose="02000506040000020004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629C9EA-E2F5-45BE-BFE0-DAA60FD635CD}"/>
              </a:ext>
            </a:extLst>
          </p:cNvPr>
          <p:cNvSpPr/>
          <p:nvPr/>
        </p:nvSpPr>
        <p:spPr>
          <a:xfrm>
            <a:off x="2864041" y="3908071"/>
            <a:ext cx="3118344" cy="27343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Current Roofing Choices</a:t>
            </a:r>
          </a:p>
        </p:txBody>
      </p:sp>
      <p:graphicFrame>
        <p:nvGraphicFramePr>
          <p:cNvPr id="37" name="Table 28">
            <a:extLst>
              <a:ext uri="{FF2B5EF4-FFF2-40B4-BE49-F238E27FC236}">
                <a16:creationId xmlns:a16="http://schemas.microsoft.com/office/drawing/2014/main" id="{B81FD872-9816-4288-A8B8-84227B53E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22385"/>
              </p:ext>
            </p:extLst>
          </p:nvPr>
        </p:nvGraphicFramePr>
        <p:xfrm>
          <a:off x="2861329" y="4290885"/>
          <a:ext cx="309037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370">
                  <a:extLst>
                    <a:ext uri="{9D8B030D-6E8A-4147-A177-3AD203B41FA5}">
                      <a16:colId xmlns:a16="http://schemas.microsoft.com/office/drawing/2014/main" val="781985307"/>
                    </a:ext>
                  </a:extLst>
                </a:gridCol>
              </a:tblGrid>
              <a:tr h="41278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                                        </a:t>
                      </a: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Concrete RCC</a:t>
                      </a:r>
                      <a:br>
                        <a:rPr lang="en-US" sz="1000" b="1" dirty="0">
                          <a:solidFill>
                            <a:srgbClr val="2744A0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                                              Metal Roofs</a:t>
                      </a:r>
                      <a:br>
                        <a:rPr lang="en-US" sz="1000" b="1" dirty="0">
                          <a:solidFill>
                            <a:srgbClr val="2744A0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                                       Slate Tiles, Clay Tiles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5098"/>
                  </a:ext>
                </a:extLst>
              </a:tr>
            </a:tbl>
          </a:graphicData>
        </a:graphic>
      </p:graphicFrame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91F80F6E-23A0-4D84-8BC1-B7AB702D6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77564"/>
              </p:ext>
            </p:extLst>
          </p:nvPr>
        </p:nvGraphicFramePr>
        <p:xfrm>
          <a:off x="3806589" y="5101161"/>
          <a:ext cx="1999628" cy="1511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E366102-0E72-4501-A1A9-D18C1E100A29}"/>
              </a:ext>
            </a:extLst>
          </p:cNvPr>
          <p:cNvSpPr/>
          <p:nvPr/>
        </p:nvSpPr>
        <p:spPr>
          <a:xfrm>
            <a:off x="420163" y="5119997"/>
            <a:ext cx="3209708" cy="22388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Pain Points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4213961-1E2C-4D64-B312-9AB4C13D9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11664"/>
              </p:ext>
            </p:extLst>
          </p:nvPr>
        </p:nvGraphicFramePr>
        <p:xfrm>
          <a:off x="420163" y="5387585"/>
          <a:ext cx="3209708" cy="1254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708">
                  <a:extLst>
                    <a:ext uri="{9D8B030D-6E8A-4147-A177-3AD203B41FA5}">
                      <a16:colId xmlns:a16="http://schemas.microsoft.com/office/drawing/2014/main" val="2408016037"/>
                    </a:ext>
                  </a:extLst>
                </a:gridCol>
              </a:tblGrid>
              <a:tr h="30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High cost and labor intensive work for concrete RCC roofing.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9292"/>
                  </a:ext>
                </a:extLst>
              </a:tr>
              <a:tr h="461674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Metal roofs get corroded very easily leading to frequent damages.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64482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Not very attractive to look at and less scope of better aesthetics.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549388"/>
                  </a:ext>
                </a:extLst>
              </a:tr>
            </a:tbl>
          </a:graphicData>
        </a:graphic>
      </p:graphicFrame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D96DB3C5-265F-46EA-B2EA-A274E75313F7}"/>
              </a:ext>
            </a:extLst>
          </p:cNvPr>
          <p:cNvSpPr/>
          <p:nvPr/>
        </p:nvSpPr>
        <p:spPr>
          <a:xfrm>
            <a:off x="7415338" y="4198720"/>
            <a:ext cx="1085850" cy="835942"/>
          </a:xfrm>
          <a:prstGeom prst="flowChartTerminator">
            <a:avLst/>
          </a:prstGeom>
          <a:ln w="38100">
            <a:solidFill>
              <a:srgbClr val="2744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BreuerText" panose="0200050604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16FECA-8993-4C89-9532-1CB4A10FCFC1}"/>
              </a:ext>
            </a:extLst>
          </p:cNvPr>
          <p:cNvSpPr txBox="1"/>
          <p:nvPr/>
        </p:nvSpPr>
        <p:spPr>
          <a:xfrm>
            <a:off x="7459280" y="4173960"/>
            <a:ext cx="119333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Constructor at 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an Infrastructure 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MNC responsible for large scale projects</a:t>
            </a:r>
          </a:p>
          <a:p>
            <a:endParaRPr lang="en-IN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1454E4E-CBC9-47CB-97F8-C1FDAAB558DE}"/>
              </a:ext>
            </a:extLst>
          </p:cNvPr>
          <p:cNvSpPr/>
          <p:nvPr/>
        </p:nvSpPr>
        <p:spPr>
          <a:xfrm>
            <a:off x="8649130" y="3842713"/>
            <a:ext cx="3118344" cy="27343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Current Roofing Choices</a:t>
            </a:r>
          </a:p>
        </p:txBody>
      </p:sp>
      <p:graphicFrame>
        <p:nvGraphicFramePr>
          <p:cNvPr id="46" name="Table 28">
            <a:extLst>
              <a:ext uri="{FF2B5EF4-FFF2-40B4-BE49-F238E27FC236}">
                <a16:creationId xmlns:a16="http://schemas.microsoft.com/office/drawing/2014/main" id="{5A52FB9B-8B44-4AD2-B31D-285A3D710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877659"/>
              </p:ext>
            </p:extLst>
          </p:nvPr>
        </p:nvGraphicFramePr>
        <p:xfrm>
          <a:off x="8646418" y="4168377"/>
          <a:ext cx="3090370" cy="412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370">
                  <a:extLst>
                    <a:ext uri="{9D8B030D-6E8A-4147-A177-3AD203B41FA5}">
                      <a16:colId xmlns:a16="http://schemas.microsoft.com/office/drawing/2014/main" val="781985307"/>
                    </a:ext>
                  </a:extLst>
                </a:gridCol>
              </a:tblGrid>
              <a:tr h="41278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                                        </a:t>
                      </a: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Clay Tiles</a:t>
                      </a:r>
                      <a:br>
                        <a:rPr lang="en-US" sz="1000" b="1" dirty="0">
                          <a:solidFill>
                            <a:srgbClr val="2744A0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                                           Metal Roofs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5098"/>
                  </a:ext>
                </a:extLst>
              </a:tr>
            </a:tbl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43D71036-8F8A-44C1-8293-33CF8B9AB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082628"/>
              </p:ext>
            </p:extLst>
          </p:nvPr>
        </p:nvGraphicFramePr>
        <p:xfrm>
          <a:off x="9564664" y="5130522"/>
          <a:ext cx="1999628" cy="885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B26378D-F4AC-4DB6-AD35-E6E0D26D8DD6}"/>
              </a:ext>
            </a:extLst>
          </p:cNvPr>
          <p:cNvSpPr/>
          <p:nvPr/>
        </p:nvSpPr>
        <p:spPr>
          <a:xfrm>
            <a:off x="6205252" y="5099029"/>
            <a:ext cx="3209708" cy="22388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Pain Points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6DFAA95-1FA7-47FF-B42D-9176A0F48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936199"/>
              </p:ext>
            </p:extLst>
          </p:nvPr>
        </p:nvGraphicFramePr>
        <p:xfrm>
          <a:off x="6205252" y="5393251"/>
          <a:ext cx="3209708" cy="116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708">
                  <a:extLst>
                    <a:ext uri="{9D8B030D-6E8A-4147-A177-3AD203B41FA5}">
                      <a16:colId xmlns:a16="http://schemas.microsoft.com/office/drawing/2014/main" val="2408016037"/>
                    </a:ext>
                  </a:extLst>
                </a:gridCol>
              </a:tblGrid>
              <a:tr h="30558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Clay Tiles unsuitable for the temporary arrangements for the workers.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9292"/>
                  </a:ext>
                </a:extLst>
              </a:tr>
              <a:tr h="461674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Clay tiles have a small lifecycle and cannot be reused.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64482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2744A0"/>
                          </a:solidFill>
                        </a:rPr>
                        <a:t>Metal roofs are heavier and unattractive.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549388"/>
                  </a:ext>
                </a:extLst>
              </a:tr>
            </a:tbl>
          </a:graphicData>
        </a:graphic>
      </p:graphicFrame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797AF3B-945E-4803-855E-206C31B94406}"/>
              </a:ext>
            </a:extLst>
          </p:cNvPr>
          <p:cNvSpPr/>
          <p:nvPr/>
        </p:nvSpPr>
        <p:spPr>
          <a:xfrm>
            <a:off x="7343532" y="3817371"/>
            <a:ext cx="1193339" cy="303071"/>
          </a:xfrm>
          <a:prstGeom prst="roundRect">
            <a:avLst/>
          </a:prstGeom>
          <a:solidFill>
            <a:srgbClr val="2744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BreuerText" panose="02000506040000020004" pitchFamily="2" charset="0"/>
              </a:rPr>
              <a:t> Inder, 48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E3FE2F-E2E4-44B9-9B52-13818DF30063}"/>
              </a:ext>
            </a:extLst>
          </p:cNvPr>
          <p:cNvCxnSpPr>
            <a:cxnSpLocks/>
          </p:cNvCxnSpPr>
          <p:nvPr/>
        </p:nvCxnSpPr>
        <p:spPr>
          <a:xfrm>
            <a:off x="257452" y="886325"/>
            <a:ext cx="1167413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E3655D-7F4D-4364-AE91-5D8BE8B741F6}"/>
              </a:ext>
            </a:extLst>
          </p:cNvPr>
          <p:cNvCxnSpPr>
            <a:cxnSpLocks/>
          </p:cNvCxnSpPr>
          <p:nvPr/>
        </p:nvCxnSpPr>
        <p:spPr>
          <a:xfrm flipH="1">
            <a:off x="235698" y="886324"/>
            <a:ext cx="17613" cy="5809749"/>
          </a:xfrm>
          <a:prstGeom prst="line">
            <a:avLst/>
          </a:prstGeom>
          <a:ln w="19050">
            <a:solidFill>
              <a:srgbClr val="ED1C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BE33AE-DA38-42BA-A979-E9BE54336555}"/>
              </a:ext>
            </a:extLst>
          </p:cNvPr>
          <p:cNvCxnSpPr>
            <a:cxnSpLocks/>
          </p:cNvCxnSpPr>
          <p:nvPr/>
        </p:nvCxnSpPr>
        <p:spPr>
          <a:xfrm flipH="1">
            <a:off x="11910309" y="903014"/>
            <a:ext cx="17613" cy="5809749"/>
          </a:xfrm>
          <a:prstGeom prst="line">
            <a:avLst/>
          </a:prstGeom>
          <a:ln w="19050">
            <a:solidFill>
              <a:srgbClr val="ED1C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2EC0A4-A83F-436E-8DE4-24C274C23EF3}"/>
              </a:ext>
            </a:extLst>
          </p:cNvPr>
          <p:cNvCxnSpPr>
            <a:cxnSpLocks/>
          </p:cNvCxnSpPr>
          <p:nvPr/>
        </p:nvCxnSpPr>
        <p:spPr>
          <a:xfrm>
            <a:off x="244504" y="6696073"/>
            <a:ext cx="1167413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F769B05-59FB-4989-86CC-6AF364EBEE50}"/>
              </a:ext>
            </a:extLst>
          </p:cNvPr>
          <p:cNvSpPr/>
          <p:nvPr/>
        </p:nvSpPr>
        <p:spPr>
          <a:xfrm>
            <a:off x="3651849" y="1991021"/>
            <a:ext cx="2276464" cy="25182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Reason for current choices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56FE5C9-8F9D-4D30-9ECE-7CE7946437AF}"/>
              </a:ext>
            </a:extLst>
          </p:cNvPr>
          <p:cNvSpPr/>
          <p:nvPr/>
        </p:nvSpPr>
        <p:spPr>
          <a:xfrm>
            <a:off x="9381534" y="4772247"/>
            <a:ext cx="2276464" cy="25182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Reason for current choices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7B15002-32ED-4E5F-8B52-A00579E25795}"/>
              </a:ext>
            </a:extLst>
          </p:cNvPr>
          <p:cNvSpPr/>
          <p:nvPr/>
        </p:nvSpPr>
        <p:spPr>
          <a:xfrm>
            <a:off x="3673462" y="4959144"/>
            <a:ext cx="2276464" cy="25182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744A0"/>
                </a:solidFill>
                <a:latin typeface="BreuerText" panose="02000506040000020004" pitchFamily="2" charset="0"/>
              </a:rPr>
              <a:t>Reason for current choices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9D61A98-2FEF-47C6-918C-18D35A4840C0}"/>
              </a:ext>
            </a:extLst>
          </p:cNvPr>
          <p:cNvSpPr/>
          <p:nvPr/>
        </p:nvSpPr>
        <p:spPr>
          <a:xfrm>
            <a:off x="1472628" y="3884594"/>
            <a:ext cx="1193339" cy="303071"/>
          </a:xfrm>
          <a:prstGeom prst="roundRect">
            <a:avLst/>
          </a:prstGeom>
          <a:solidFill>
            <a:srgbClr val="2744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BreuerText" panose="02000506040000020004" pitchFamily="2" charset="0"/>
              </a:rPr>
              <a:t> Harish, 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CC18C-067B-4A5F-8987-64B232E948FD}"/>
              </a:ext>
            </a:extLst>
          </p:cNvPr>
          <p:cNvSpPr txBox="1"/>
          <p:nvPr/>
        </p:nvSpPr>
        <p:spPr>
          <a:xfrm>
            <a:off x="1613810" y="4202861"/>
            <a:ext cx="1193339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Real Estate 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Builder with 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</a:b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BreuerText" panose="02000506040000020004" pitchFamily="2" charset="0"/>
              </a:rPr>
              <a:t>contracts across Tier-1 and Tier-2 cities.</a:t>
            </a:r>
          </a:p>
          <a:p>
            <a:endParaRPr lang="en-IN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77B8EB-5ABB-47D6-B0A5-EC6905F8B2C6}"/>
              </a:ext>
            </a:extLst>
          </p:cNvPr>
          <p:cNvSpPr/>
          <p:nvPr/>
        </p:nvSpPr>
        <p:spPr>
          <a:xfrm>
            <a:off x="8394328" y="962554"/>
            <a:ext cx="3651324" cy="56954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5C1AD2-BCD1-48E5-8F0B-96471E760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215361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590F38D-3A6E-4B66-8932-3CCA8CF1392A}"/>
              </a:ext>
            </a:extLst>
          </p:cNvPr>
          <p:cNvGrpSpPr/>
          <p:nvPr/>
        </p:nvGrpSpPr>
        <p:grpSpPr>
          <a:xfrm>
            <a:off x="-9759" y="962553"/>
            <a:ext cx="4680548" cy="3046630"/>
            <a:chOff x="345216" y="3043439"/>
            <a:chExt cx="4201160" cy="2917614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2AA102CD-C3F4-4549-8BFB-FD55A3CD36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3482358"/>
                </p:ext>
              </p:extLst>
            </p:nvPr>
          </p:nvGraphicFramePr>
          <p:xfrm>
            <a:off x="345216" y="3043439"/>
            <a:ext cx="4201160" cy="29176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264767-CFA9-4741-A9B7-8C5E2A4732E0}"/>
                </a:ext>
              </a:extLst>
            </p:cNvPr>
            <p:cNvSpPr txBox="1"/>
            <p:nvPr/>
          </p:nvSpPr>
          <p:spPr>
            <a:xfrm>
              <a:off x="1890256" y="5443105"/>
              <a:ext cx="1111080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Growth Rate</a:t>
              </a:r>
              <a:endParaRPr lang="en-IN" sz="1600" b="1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0CBE6-32FE-42A9-8FDB-6E8ABEC78197}"/>
              </a:ext>
            </a:extLst>
          </p:cNvPr>
          <p:cNvGrpSpPr/>
          <p:nvPr/>
        </p:nvGrpSpPr>
        <p:grpSpPr>
          <a:xfrm>
            <a:off x="4683359" y="1018359"/>
            <a:ext cx="3837008" cy="2865812"/>
            <a:chOff x="2686652" y="408792"/>
            <a:chExt cx="5732488" cy="3448096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17ABA224-F372-4A37-8A4B-D49B5575C4E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2626900"/>
                </p:ext>
              </p:extLst>
            </p:nvPr>
          </p:nvGraphicFramePr>
          <p:xfrm>
            <a:off x="2686652" y="408792"/>
            <a:ext cx="5732488" cy="34480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15" name="Graphic 14" descr="Line arrow Straight">
              <a:extLst>
                <a:ext uri="{FF2B5EF4-FFF2-40B4-BE49-F238E27FC236}">
                  <a16:creationId xmlns:a16="http://schemas.microsoft.com/office/drawing/2014/main" id="{38280705-5E74-4A4E-956D-F1500081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3725237">
              <a:off x="4684208" y="1543309"/>
              <a:ext cx="467089" cy="390274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60C1C-D193-4B1B-BB3E-75732A41FC32}"/>
              </a:ext>
            </a:extLst>
          </p:cNvPr>
          <p:cNvSpPr/>
          <p:nvPr/>
        </p:nvSpPr>
        <p:spPr>
          <a:xfrm>
            <a:off x="132080" y="967534"/>
            <a:ext cx="4420870" cy="29756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3E951-305C-47E2-8558-56690C61A211}"/>
              </a:ext>
            </a:extLst>
          </p:cNvPr>
          <p:cNvSpPr/>
          <p:nvPr/>
        </p:nvSpPr>
        <p:spPr>
          <a:xfrm>
            <a:off x="4618152" y="962554"/>
            <a:ext cx="3699544" cy="29756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1AFEBC7-FEA4-4A17-A35B-3C368EDFA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409340"/>
              </p:ext>
            </p:extLst>
          </p:nvPr>
        </p:nvGraphicFramePr>
        <p:xfrm>
          <a:off x="232870" y="4212851"/>
          <a:ext cx="3556986" cy="234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493">
                  <a:extLst>
                    <a:ext uri="{9D8B030D-6E8A-4147-A177-3AD203B41FA5}">
                      <a16:colId xmlns:a16="http://schemas.microsoft.com/office/drawing/2014/main" val="1950667661"/>
                    </a:ext>
                  </a:extLst>
                </a:gridCol>
                <a:gridCol w="1778493">
                  <a:extLst>
                    <a:ext uri="{9D8B030D-6E8A-4147-A177-3AD203B41FA5}">
                      <a16:colId xmlns:a16="http://schemas.microsoft.com/office/drawing/2014/main" val="1242858782"/>
                    </a:ext>
                  </a:extLst>
                </a:gridCol>
              </a:tblGrid>
              <a:tr h="4681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BreuerText" panose="02000506040000020004" pitchFamily="2" charset="0"/>
                        </a:rPr>
                        <a:t>Growth In CC Demand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BreuerText" panose="02000506040000020004" pitchFamily="2" charset="0"/>
                        </a:rPr>
                        <a:t>In Lac Metric Ton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648194"/>
                  </a:ext>
                </a:extLst>
              </a:tr>
              <a:tr h="4681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Rise in Households Demands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2.70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0296260"/>
                  </a:ext>
                </a:extLst>
              </a:tr>
              <a:tr h="4681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Rise in Warehousing Capacity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1.57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0627210"/>
                  </a:ext>
                </a:extLst>
              </a:tr>
              <a:tr h="4681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Total Growth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4.28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4718905"/>
                  </a:ext>
                </a:extLst>
              </a:tr>
              <a:tr h="46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 % Growth for CC Sheets Market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 pitchFamily="2" charset="0"/>
                        </a:rPr>
                        <a:t>20.56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0381600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0A7F751B-6344-4292-AABE-296397024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764281"/>
              </p:ext>
            </p:extLst>
          </p:nvPr>
        </p:nvGraphicFramePr>
        <p:xfrm>
          <a:off x="8440700" y="1083110"/>
          <a:ext cx="3518430" cy="5266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101">
                  <a:extLst>
                    <a:ext uri="{9D8B030D-6E8A-4147-A177-3AD203B41FA5}">
                      <a16:colId xmlns:a16="http://schemas.microsoft.com/office/drawing/2014/main" val="1745666341"/>
                    </a:ext>
                  </a:extLst>
                </a:gridCol>
                <a:gridCol w="1039329">
                  <a:extLst>
                    <a:ext uri="{9D8B030D-6E8A-4147-A177-3AD203B41FA5}">
                      <a16:colId xmlns:a16="http://schemas.microsoft.com/office/drawing/2014/main" val="4288103674"/>
                    </a:ext>
                  </a:extLst>
                </a:gridCol>
              </a:tblGrid>
              <a:tr h="458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BreuerText" panose="02000506040000020004"/>
                        </a:rPr>
                        <a:t>Growth In Housing Sector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BreuerText" panose="02000506040000020004"/>
                        </a:rPr>
                        <a:t>Growth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8064386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Total Houses in 2016 (Mn)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248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6709823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Total Houses in 2011 (Mn)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244.6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8925345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Average size of a Indian house (Sq 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1208760"/>
                  </a:ext>
                </a:extLst>
              </a:tr>
              <a:tr h="23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Growth in 5 Years (Mn)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3.4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4699030"/>
                  </a:ext>
                </a:extLst>
              </a:tr>
              <a:tr h="6840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Multiplication Factor (Growth Projections 2021)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1.028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0020308"/>
                  </a:ext>
                </a:extLst>
              </a:tr>
              <a:tr h="6840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Multiplication Factor (Growth Projections 2024)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1.036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4671756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Average Weight of CC Sheet (0.5mm) (kg/sq 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10.75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17750463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Weight of New Demand Created (Lac mt)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7.72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76838326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Conversion rate % Assumed for CC Sheets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8928328"/>
                  </a:ext>
                </a:extLst>
              </a:tr>
              <a:tr h="458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Total Growth for CC Sheets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2744A0"/>
                          </a:solidFill>
                          <a:effectLst/>
                          <a:latin typeface="BreuerText" panose="02000506040000020004"/>
                        </a:rPr>
                        <a:t>2.702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5906775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953AFBA8-0DD0-4DC2-A732-5FBC3F7B7CF7}"/>
              </a:ext>
            </a:extLst>
          </p:cNvPr>
          <p:cNvSpPr/>
          <p:nvPr/>
        </p:nvSpPr>
        <p:spPr>
          <a:xfrm>
            <a:off x="132080" y="4013200"/>
            <a:ext cx="4409440" cy="26447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FAECB-9FFE-49E5-8141-A66F22736BC5}"/>
              </a:ext>
            </a:extLst>
          </p:cNvPr>
          <p:cNvSpPr/>
          <p:nvPr/>
        </p:nvSpPr>
        <p:spPr>
          <a:xfrm>
            <a:off x="4618152" y="4009182"/>
            <a:ext cx="3699544" cy="2648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A99CE27-FC1E-487F-BB9F-2E2088EFE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451785"/>
              </p:ext>
            </p:extLst>
          </p:nvPr>
        </p:nvGraphicFramePr>
        <p:xfrm>
          <a:off x="4683359" y="4049565"/>
          <a:ext cx="3362960" cy="2504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8" name="Picture 17">
            <a:hlinkClick r:id="rId12"/>
            <a:extLst>
              <a:ext uri="{FF2B5EF4-FFF2-40B4-BE49-F238E27FC236}">
                <a16:creationId xmlns:a16="http://schemas.microsoft.com/office/drawing/2014/main" id="{AA2CC009-B755-4C0F-B237-52114C9AA5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304" y1="30824" x2="61304" y2="30824"/>
                        <a14:foregroundMark x1="63152" y1="39765" x2="63152" y2="39765"/>
                        <a14:foregroundMark x1="63152" y1="39765" x2="63152" y2="39765"/>
                        <a14:foregroundMark x1="63152" y1="50118" x2="63152" y2="50118"/>
                        <a14:foregroundMark x1="63152" y1="59059" x2="63152" y2="59059"/>
                        <a14:foregroundMark x1="63587" y1="70824" x2="63587" y2="70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48" y="5196576"/>
            <a:ext cx="774237" cy="4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5C1AD2-BCD1-48E5-8F0B-96471E760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998623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AC30B19-B020-4EFE-8D5E-FCEA55FA859E}"/>
              </a:ext>
            </a:extLst>
          </p:cNvPr>
          <p:cNvGrpSpPr/>
          <p:nvPr/>
        </p:nvGrpSpPr>
        <p:grpSpPr>
          <a:xfrm>
            <a:off x="211837" y="1765044"/>
            <a:ext cx="2632964" cy="4919195"/>
            <a:chOff x="973837" y="1969088"/>
            <a:chExt cx="2765043" cy="46145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C169B7-A901-4229-A244-8285BC035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972" b="7368"/>
            <a:stretch/>
          </p:blipFill>
          <p:spPr>
            <a:xfrm>
              <a:off x="973837" y="1969088"/>
              <a:ext cx="2561842" cy="2075314"/>
            </a:xfrm>
            <a:prstGeom prst="rect">
              <a:avLst/>
            </a:prstGeom>
            <a:ln w="28575">
              <a:solidFill>
                <a:srgbClr val="2744A0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95B2D4-68C7-4E28-B14D-761F30FAF30C}"/>
                </a:ext>
              </a:extLst>
            </p:cNvPr>
            <p:cNvSpPr/>
            <p:nvPr/>
          </p:nvSpPr>
          <p:spPr>
            <a:xfrm>
              <a:off x="973837" y="4086379"/>
              <a:ext cx="1352802" cy="505941"/>
            </a:xfrm>
            <a:prstGeom prst="rect">
              <a:avLst/>
            </a:prstGeom>
            <a:solidFill>
              <a:srgbClr val="E84E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6C8C39-F29E-454E-93DA-65DE551F8A30}"/>
                </a:ext>
              </a:extLst>
            </p:cNvPr>
            <p:cNvSpPr/>
            <p:nvPr/>
          </p:nvSpPr>
          <p:spPr>
            <a:xfrm>
              <a:off x="973837" y="4746779"/>
              <a:ext cx="1352802" cy="505941"/>
            </a:xfrm>
            <a:prstGeom prst="rect">
              <a:avLst/>
            </a:prstGeom>
            <a:solidFill>
              <a:srgbClr val="6DD35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E0AA3A-0875-4F78-B3C6-F0C344AEBCAE}"/>
                </a:ext>
              </a:extLst>
            </p:cNvPr>
            <p:cNvSpPr/>
            <p:nvPr/>
          </p:nvSpPr>
          <p:spPr>
            <a:xfrm>
              <a:off x="973837" y="5407179"/>
              <a:ext cx="1352802" cy="505941"/>
            </a:xfrm>
            <a:prstGeom prst="rect">
              <a:avLst/>
            </a:prstGeom>
            <a:solidFill>
              <a:srgbClr val="D7D45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118CF-E184-4CEA-87C9-6FA90EBCCB00}"/>
                </a:ext>
              </a:extLst>
            </p:cNvPr>
            <p:cNvSpPr/>
            <p:nvPr/>
          </p:nvSpPr>
          <p:spPr>
            <a:xfrm>
              <a:off x="973837" y="6077739"/>
              <a:ext cx="1352802" cy="505941"/>
            </a:xfrm>
            <a:prstGeom prst="rect">
              <a:avLst/>
            </a:prstGeom>
            <a:solidFill>
              <a:srgbClr val="EE8D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218A04-9341-42B3-AF18-9B9929FED96F}"/>
                </a:ext>
              </a:extLst>
            </p:cNvPr>
            <p:cNvSpPr/>
            <p:nvPr/>
          </p:nvSpPr>
          <p:spPr>
            <a:xfrm>
              <a:off x="2182877" y="4493808"/>
              <a:ext cx="1352802" cy="505941"/>
            </a:xfrm>
            <a:prstGeom prst="rect">
              <a:avLst/>
            </a:prstGeom>
            <a:solidFill>
              <a:srgbClr val="6096D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72EAF4-C40D-4B63-A679-FE687F42458E}"/>
                </a:ext>
              </a:extLst>
            </p:cNvPr>
            <p:cNvSpPr/>
            <p:nvPr/>
          </p:nvSpPr>
          <p:spPr>
            <a:xfrm>
              <a:off x="2182877" y="5141989"/>
              <a:ext cx="1352802" cy="505941"/>
            </a:xfrm>
            <a:prstGeom prst="rect">
              <a:avLst/>
            </a:prstGeom>
            <a:solidFill>
              <a:srgbClr val="C58BE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0D7982-EA0A-4E4D-A06D-1C6DA9CDBC70}"/>
                </a:ext>
              </a:extLst>
            </p:cNvPr>
            <p:cNvSpPr/>
            <p:nvPr/>
          </p:nvSpPr>
          <p:spPr>
            <a:xfrm>
              <a:off x="2182877" y="5802389"/>
              <a:ext cx="1352802" cy="505941"/>
            </a:xfrm>
            <a:prstGeom prst="rect">
              <a:avLst/>
            </a:prstGeom>
            <a:solidFill>
              <a:srgbClr val="E57FA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37004-C0B4-4A3D-86EA-9A14E0EEB2FD}"/>
                </a:ext>
              </a:extLst>
            </p:cNvPr>
            <p:cNvSpPr txBox="1"/>
            <p:nvPr/>
          </p:nvSpPr>
          <p:spPr>
            <a:xfrm>
              <a:off x="1020636" y="4186642"/>
              <a:ext cx="1382825" cy="259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euerText" panose="02000506040000020004" pitchFamily="2" charset="0"/>
                </a:rPr>
                <a:t>Better Aesthetics</a:t>
              </a:r>
              <a:endParaRPr lang="en-IN" sz="1200" b="1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B46E79-F6B4-4AB0-8A50-1A9E9EFA65F8}"/>
                </a:ext>
              </a:extLst>
            </p:cNvPr>
            <p:cNvSpPr txBox="1"/>
            <p:nvPr/>
          </p:nvSpPr>
          <p:spPr>
            <a:xfrm>
              <a:off x="2457958" y="4608278"/>
              <a:ext cx="1280922" cy="25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Longer Life</a:t>
              </a:r>
              <a:endParaRPr lang="en-IN" sz="1200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87BF19-09D6-429C-A828-7148402E32CD}"/>
                </a:ext>
              </a:extLst>
            </p:cNvPr>
            <p:cNvSpPr txBox="1"/>
            <p:nvPr/>
          </p:nvSpPr>
          <p:spPr>
            <a:xfrm>
              <a:off x="1075437" y="4736275"/>
              <a:ext cx="1352802" cy="4330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Superior Technology</a:t>
              </a:r>
              <a:endParaRPr lang="en-IN" sz="1200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2E6206-7BDE-4955-8F5F-B5F7B9721194}"/>
                </a:ext>
              </a:extLst>
            </p:cNvPr>
            <p:cNvSpPr txBox="1"/>
            <p:nvPr/>
          </p:nvSpPr>
          <p:spPr>
            <a:xfrm>
              <a:off x="2428239" y="5256458"/>
              <a:ext cx="861060" cy="25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Durability</a:t>
              </a:r>
              <a:endParaRPr lang="en-IN" sz="1200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95373A-ECE8-446D-88F2-C84666155B5C}"/>
                </a:ext>
              </a:extLst>
            </p:cNvPr>
            <p:cNvSpPr txBox="1"/>
            <p:nvPr/>
          </p:nvSpPr>
          <p:spPr>
            <a:xfrm>
              <a:off x="1075437" y="5429316"/>
              <a:ext cx="1352802" cy="433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Thermal </a:t>
              </a:r>
              <a:b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</a:br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Efficiency</a:t>
              </a:r>
              <a:endParaRPr lang="en-IN" sz="1200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952E7B-02AC-4EC9-A78F-F46F85EC1F7C}"/>
                </a:ext>
              </a:extLst>
            </p:cNvPr>
            <p:cNvSpPr txBox="1"/>
            <p:nvPr/>
          </p:nvSpPr>
          <p:spPr>
            <a:xfrm>
              <a:off x="1075437" y="6103550"/>
              <a:ext cx="1352802" cy="433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Easy </a:t>
              </a:r>
              <a:b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</a:br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Maintenance</a:t>
              </a:r>
              <a:endParaRPr lang="en-IN" sz="1200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18DEBE-3BEA-44F4-978E-17DF8184EEA7}"/>
                </a:ext>
              </a:extLst>
            </p:cNvPr>
            <p:cNvSpPr txBox="1"/>
            <p:nvPr/>
          </p:nvSpPr>
          <p:spPr>
            <a:xfrm>
              <a:off x="2428239" y="5889292"/>
              <a:ext cx="1104900" cy="25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rPr>
                <a:t>Better Value</a:t>
              </a:r>
              <a:endParaRPr lang="en-IN" sz="1200" dirty="0">
                <a:solidFill>
                  <a:schemeClr val="bg1"/>
                </a:solidFill>
                <a:latin typeface="BreuerText" panose="02000506040000020004" pitchFamily="2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7130E7-8916-406E-A76C-9807B4360E6A}"/>
              </a:ext>
            </a:extLst>
          </p:cNvPr>
          <p:cNvSpPr/>
          <p:nvPr/>
        </p:nvSpPr>
        <p:spPr>
          <a:xfrm>
            <a:off x="179041" y="1170305"/>
            <a:ext cx="2535405" cy="448177"/>
          </a:xfrm>
          <a:prstGeom prst="roundRect">
            <a:avLst/>
          </a:prstGeom>
          <a:noFill/>
          <a:ln w="28575">
            <a:solidFill>
              <a:srgbClr val="27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9D3657-8F58-4CD6-B40A-8AA1AB5BE8F1}"/>
              </a:ext>
            </a:extLst>
          </p:cNvPr>
          <p:cNvSpPr txBox="1"/>
          <p:nvPr/>
        </p:nvSpPr>
        <p:spPr>
          <a:xfrm>
            <a:off x="825251" y="1211499"/>
            <a:ext cx="1445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744A0"/>
                </a:solidFill>
                <a:latin typeface="BreuerText" panose="02000506040000020004" pitchFamily="2" charset="0"/>
              </a:rPr>
              <a:t>JSW CC Sheets</a:t>
            </a:r>
            <a:endParaRPr lang="en-IN" sz="1600" b="1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9AF61F3-1AF1-4171-9115-779B705AA8F3}"/>
              </a:ext>
            </a:extLst>
          </p:cNvPr>
          <p:cNvSpPr/>
          <p:nvPr/>
        </p:nvSpPr>
        <p:spPr>
          <a:xfrm>
            <a:off x="179041" y="671093"/>
            <a:ext cx="3605873" cy="352650"/>
          </a:xfrm>
          <a:prstGeom prst="roundRect">
            <a:avLst/>
          </a:prstGeom>
          <a:solidFill>
            <a:srgbClr val="2744A0"/>
          </a:solidFill>
          <a:ln>
            <a:solidFill>
              <a:srgbClr val="27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reuerText" panose="02000506040000020004" pitchFamily="2" charset="0"/>
              </a:rPr>
              <a:t>Brand Leverage</a:t>
            </a:r>
            <a:endParaRPr lang="en-IN" dirty="0">
              <a:latin typeface="BreuerText" panose="02000506040000020004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15E536-C27C-4136-879F-E2C490EE1768}"/>
              </a:ext>
            </a:extLst>
          </p:cNvPr>
          <p:cNvSpPr/>
          <p:nvPr/>
        </p:nvSpPr>
        <p:spPr>
          <a:xfrm>
            <a:off x="3993672" y="718997"/>
            <a:ext cx="7959220" cy="307926"/>
          </a:xfrm>
          <a:prstGeom prst="roundRect">
            <a:avLst/>
          </a:prstGeom>
          <a:solidFill>
            <a:srgbClr val="2744A0"/>
          </a:solidFill>
          <a:ln>
            <a:solidFill>
              <a:srgbClr val="274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reuerText" panose="02000506040000020004" pitchFamily="2" charset="0"/>
              </a:rPr>
              <a:t>Competitor Matrix</a:t>
            </a:r>
            <a:endParaRPr lang="en-IN" dirty="0">
              <a:latin typeface="BreuerText" panose="02000506040000020004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D85E47-ABF2-47E0-BC7D-6FD4DF3D9208}"/>
              </a:ext>
            </a:extLst>
          </p:cNvPr>
          <p:cNvGrpSpPr/>
          <p:nvPr/>
        </p:nvGrpSpPr>
        <p:grpSpPr>
          <a:xfrm>
            <a:off x="3994813" y="1116743"/>
            <a:ext cx="7914325" cy="3006218"/>
            <a:chOff x="4269133" y="1319943"/>
            <a:chExt cx="7539895" cy="34841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4D1A7DE-E2C1-474B-8CF4-8D5ED6A6B885}"/>
                </a:ext>
              </a:extLst>
            </p:cNvPr>
            <p:cNvGrpSpPr/>
            <p:nvPr/>
          </p:nvGrpSpPr>
          <p:grpSpPr>
            <a:xfrm>
              <a:off x="4269133" y="1319943"/>
              <a:ext cx="7539895" cy="3484164"/>
              <a:chOff x="4269133" y="1319943"/>
              <a:chExt cx="7539895" cy="292819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439879A-DF7F-4C8D-BFC0-41DED1CC73D8}"/>
                  </a:ext>
                </a:extLst>
              </p:cNvPr>
              <p:cNvGrpSpPr/>
              <p:nvPr/>
            </p:nvGrpSpPr>
            <p:grpSpPr>
              <a:xfrm>
                <a:off x="4269133" y="1319943"/>
                <a:ext cx="7487527" cy="2928195"/>
                <a:chOff x="4276727" y="1280387"/>
                <a:chExt cx="7487527" cy="2928195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B067063-0E57-411B-9B00-D06214767476}"/>
                    </a:ext>
                  </a:extLst>
                </p:cNvPr>
                <p:cNvCxnSpPr/>
                <p:nvPr/>
              </p:nvCxnSpPr>
              <p:spPr>
                <a:xfrm>
                  <a:off x="10927066" y="1623060"/>
                  <a:ext cx="9713" cy="256019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DED36D7-2E72-4B6B-98D6-A2DFDAE2209F}"/>
                    </a:ext>
                  </a:extLst>
                </p:cNvPr>
                <p:cNvCxnSpPr/>
                <p:nvPr/>
              </p:nvCxnSpPr>
              <p:spPr>
                <a:xfrm>
                  <a:off x="10103691" y="1623060"/>
                  <a:ext cx="9713" cy="256019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E87D599-C9F4-45E7-93A8-051CBAC57B68}"/>
                    </a:ext>
                  </a:extLst>
                </p:cNvPr>
                <p:cNvCxnSpPr/>
                <p:nvPr/>
              </p:nvCxnSpPr>
              <p:spPr>
                <a:xfrm>
                  <a:off x="9285542" y="1623060"/>
                  <a:ext cx="9713" cy="256019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4C0A680D-FBE4-4484-955E-9DCD8D41726B}"/>
                    </a:ext>
                  </a:extLst>
                </p:cNvPr>
                <p:cNvCxnSpPr/>
                <p:nvPr/>
              </p:nvCxnSpPr>
              <p:spPr>
                <a:xfrm>
                  <a:off x="8452835" y="1648385"/>
                  <a:ext cx="9713" cy="256019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A358C409-FCE5-4D4E-9319-ECA86830FCE0}"/>
                    </a:ext>
                  </a:extLst>
                </p:cNvPr>
                <p:cNvCxnSpPr/>
                <p:nvPr/>
              </p:nvCxnSpPr>
              <p:spPr>
                <a:xfrm>
                  <a:off x="7630402" y="1627604"/>
                  <a:ext cx="9713" cy="256019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ECCB12A-30DE-4E02-9D15-FC075D3DBC61}"/>
                    </a:ext>
                  </a:extLst>
                </p:cNvPr>
                <p:cNvSpPr/>
                <p:nvPr/>
              </p:nvSpPr>
              <p:spPr>
                <a:xfrm>
                  <a:off x="4276727" y="2008530"/>
                  <a:ext cx="7481046" cy="5447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77" name="Flowchart: Document 76">
                  <a:extLst>
                    <a:ext uri="{FF2B5EF4-FFF2-40B4-BE49-F238E27FC236}">
                      <a16:creationId xmlns:a16="http://schemas.microsoft.com/office/drawing/2014/main" id="{95CCCD4A-A736-4353-BADE-B1E4E7F16A00}"/>
                    </a:ext>
                  </a:extLst>
                </p:cNvPr>
                <p:cNvSpPr/>
                <p:nvPr/>
              </p:nvSpPr>
              <p:spPr>
                <a:xfrm>
                  <a:off x="5976555" y="1627607"/>
                  <a:ext cx="828664" cy="544763"/>
                </a:xfrm>
                <a:prstGeom prst="flowChartDocument">
                  <a:avLst/>
                </a:prstGeom>
                <a:solidFill>
                  <a:srgbClr val="E84E4A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78" name="Flowchart: Document 77">
                  <a:extLst>
                    <a:ext uri="{FF2B5EF4-FFF2-40B4-BE49-F238E27FC236}">
                      <a16:creationId xmlns:a16="http://schemas.microsoft.com/office/drawing/2014/main" id="{5F5576B2-9D52-4467-AAF0-D70481BD8C70}"/>
                    </a:ext>
                  </a:extLst>
                </p:cNvPr>
                <p:cNvSpPr/>
                <p:nvPr/>
              </p:nvSpPr>
              <p:spPr>
                <a:xfrm>
                  <a:off x="6805219" y="1627606"/>
                  <a:ext cx="828664" cy="544763"/>
                </a:xfrm>
                <a:prstGeom prst="flowChartDocument">
                  <a:avLst/>
                </a:prstGeom>
                <a:solidFill>
                  <a:srgbClr val="6DD35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79" name="Flowchart: Document 78">
                  <a:extLst>
                    <a:ext uri="{FF2B5EF4-FFF2-40B4-BE49-F238E27FC236}">
                      <a16:creationId xmlns:a16="http://schemas.microsoft.com/office/drawing/2014/main" id="{8AE5D2DA-585B-4960-94E2-B391ADF4633D}"/>
                    </a:ext>
                  </a:extLst>
                </p:cNvPr>
                <p:cNvSpPr/>
                <p:nvPr/>
              </p:nvSpPr>
              <p:spPr>
                <a:xfrm>
                  <a:off x="7633883" y="1627606"/>
                  <a:ext cx="828664" cy="544763"/>
                </a:xfrm>
                <a:prstGeom prst="flowChartDocument">
                  <a:avLst/>
                </a:prstGeom>
                <a:solidFill>
                  <a:srgbClr val="D7D45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0" name="Flowchart: Document 79">
                  <a:extLst>
                    <a:ext uri="{FF2B5EF4-FFF2-40B4-BE49-F238E27FC236}">
                      <a16:creationId xmlns:a16="http://schemas.microsoft.com/office/drawing/2014/main" id="{959FF33C-09D9-4520-8672-7A01BB5E97A1}"/>
                    </a:ext>
                  </a:extLst>
                </p:cNvPr>
                <p:cNvSpPr/>
                <p:nvPr/>
              </p:nvSpPr>
              <p:spPr>
                <a:xfrm>
                  <a:off x="8449598" y="1627605"/>
                  <a:ext cx="828664" cy="544763"/>
                </a:xfrm>
                <a:prstGeom prst="flowChartDocument">
                  <a:avLst/>
                </a:prstGeom>
                <a:solidFill>
                  <a:srgbClr val="6096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1" name="Flowchart: Document 80">
                  <a:extLst>
                    <a:ext uri="{FF2B5EF4-FFF2-40B4-BE49-F238E27FC236}">
                      <a16:creationId xmlns:a16="http://schemas.microsoft.com/office/drawing/2014/main" id="{04C8FF53-F81B-4822-A894-6C679696D02E}"/>
                    </a:ext>
                  </a:extLst>
                </p:cNvPr>
                <p:cNvSpPr/>
                <p:nvPr/>
              </p:nvSpPr>
              <p:spPr>
                <a:xfrm>
                  <a:off x="9284737" y="1627606"/>
                  <a:ext cx="828664" cy="544763"/>
                </a:xfrm>
                <a:prstGeom prst="flowChartDocument">
                  <a:avLst/>
                </a:prstGeom>
                <a:solidFill>
                  <a:srgbClr val="C58BE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2" name="Flowchart: Document 81">
                  <a:extLst>
                    <a:ext uri="{FF2B5EF4-FFF2-40B4-BE49-F238E27FC236}">
                      <a16:creationId xmlns:a16="http://schemas.microsoft.com/office/drawing/2014/main" id="{F57C0C30-9D8F-464A-A12E-5FE0FE0C3511}"/>
                    </a:ext>
                  </a:extLst>
                </p:cNvPr>
                <p:cNvSpPr/>
                <p:nvPr/>
              </p:nvSpPr>
              <p:spPr>
                <a:xfrm>
                  <a:off x="10106926" y="1627606"/>
                  <a:ext cx="828664" cy="544763"/>
                </a:xfrm>
                <a:prstGeom prst="flowChartDocument">
                  <a:avLst/>
                </a:prstGeom>
                <a:solidFill>
                  <a:srgbClr val="E57FA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3" name="Flowchart: Document 82">
                  <a:extLst>
                    <a:ext uri="{FF2B5EF4-FFF2-40B4-BE49-F238E27FC236}">
                      <a16:creationId xmlns:a16="http://schemas.microsoft.com/office/drawing/2014/main" id="{719A7B73-E60F-4CBA-ACBC-39E1858A14A6}"/>
                    </a:ext>
                  </a:extLst>
                </p:cNvPr>
                <p:cNvSpPr/>
                <p:nvPr/>
              </p:nvSpPr>
              <p:spPr>
                <a:xfrm>
                  <a:off x="10935590" y="1627605"/>
                  <a:ext cx="828664" cy="544763"/>
                </a:xfrm>
                <a:prstGeom prst="flowChartDocument">
                  <a:avLst/>
                </a:prstGeom>
                <a:solidFill>
                  <a:srgbClr val="EE8D4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0DBFCD2-C7D8-4117-91E3-339B3C266B14}"/>
                    </a:ext>
                  </a:extLst>
                </p:cNvPr>
                <p:cNvSpPr/>
                <p:nvPr/>
              </p:nvSpPr>
              <p:spPr>
                <a:xfrm>
                  <a:off x="5976555" y="1280387"/>
                  <a:ext cx="5787693" cy="347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b="1" dirty="0">
                      <a:solidFill>
                        <a:srgbClr val="2744A0"/>
                      </a:solidFill>
                      <a:latin typeface="BreuerText" panose="02000506040000020004" pitchFamily="2" charset="0"/>
                    </a:rPr>
                    <a:t>Benefits</a:t>
                  </a:r>
                  <a:endParaRPr lang="en-IN" b="1" dirty="0">
                    <a:solidFill>
                      <a:srgbClr val="2744A0"/>
                    </a:solidFill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7BA3E1D-3BFA-44C6-8327-73F416BA5DFC}"/>
                    </a:ext>
                  </a:extLst>
                </p:cNvPr>
                <p:cNvSpPr/>
                <p:nvPr/>
              </p:nvSpPr>
              <p:spPr>
                <a:xfrm>
                  <a:off x="4276727" y="2551731"/>
                  <a:ext cx="7481046" cy="5447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2414290-A4CD-4D2C-8150-D3B8B1CD51C5}"/>
                    </a:ext>
                  </a:extLst>
                </p:cNvPr>
                <p:cNvSpPr/>
                <p:nvPr/>
              </p:nvSpPr>
              <p:spPr>
                <a:xfrm>
                  <a:off x="4276727" y="3094398"/>
                  <a:ext cx="7481046" cy="5447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C492DFEF-A64A-4826-B98F-EA1DF25F2C2B}"/>
                    </a:ext>
                  </a:extLst>
                </p:cNvPr>
                <p:cNvSpPr/>
                <p:nvPr/>
              </p:nvSpPr>
              <p:spPr>
                <a:xfrm>
                  <a:off x="4276727" y="3643038"/>
                  <a:ext cx="7481046" cy="5447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447B5F6-276A-4C25-99B1-DD58F03A5420}"/>
                    </a:ext>
                  </a:extLst>
                </p:cNvPr>
                <p:cNvSpPr/>
                <p:nvPr/>
              </p:nvSpPr>
              <p:spPr>
                <a:xfrm>
                  <a:off x="5976555" y="1627604"/>
                  <a:ext cx="815715" cy="256019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BreuerText" panose="02000506040000020004" pitchFamily="2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48AF0A-698F-4E97-8C70-C8B893A7F8C1}"/>
                  </a:ext>
                </a:extLst>
              </p:cNvPr>
              <p:cNvSpPr txBox="1"/>
              <p:nvPr/>
            </p:nvSpPr>
            <p:spPr>
              <a:xfrm>
                <a:off x="4409811" y="2100291"/>
                <a:ext cx="1347760" cy="779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 b="1" i="0" u="none" strike="noStrike" baseline="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TATA BlueScope</a:t>
                </a:r>
                <a:r>
                  <a:rPr lang="en-IN" sz="1400" b="0" i="0" u="none" strike="noStrike" baseline="0" dirty="0">
                    <a:solidFill>
                      <a:srgbClr val="000000"/>
                    </a:solidFill>
                    <a:latin typeface="BreuerText" panose="02000506040000020004" pitchFamily="2" charset="0"/>
                  </a:rPr>
                  <a:t>	</a:t>
                </a:r>
              </a:p>
              <a:p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08BD22-AB98-4DE1-A1C3-942E72E7C8E1}"/>
                  </a:ext>
                </a:extLst>
              </p:cNvPr>
              <p:cNvSpPr txBox="1"/>
              <p:nvPr/>
            </p:nvSpPr>
            <p:spPr>
              <a:xfrm>
                <a:off x="4396862" y="2633554"/>
                <a:ext cx="1578955" cy="509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 b="1" i="0" u="none" strike="noStrike" baseline="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Everest Industries</a:t>
                </a:r>
                <a:r>
                  <a:rPr lang="en-IN" sz="1400" b="0" i="0" u="none" strike="noStrike" baseline="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	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52CE33-2151-4F49-99BD-46B943895935}"/>
                  </a:ext>
                </a:extLst>
              </p:cNvPr>
              <p:cNvSpPr txBox="1"/>
              <p:nvPr/>
            </p:nvSpPr>
            <p:spPr>
              <a:xfrm>
                <a:off x="4373415" y="3195881"/>
                <a:ext cx="1578955" cy="299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 b="1" i="0" u="none" strike="noStrike" baseline="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Bansal Roofing</a:t>
                </a:r>
                <a:endParaRPr lang="en-IN" sz="14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64390F-6E56-4315-8DF1-9FF60C460187}"/>
                  </a:ext>
                </a:extLst>
              </p:cNvPr>
              <p:cNvSpPr txBox="1"/>
              <p:nvPr/>
            </p:nvSpPr>
            <p:spPr>
              <a:xfrm>
                <a:off x="4359602" y="3745063"/>
                <a:ext cx="1578955" cy="299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 b="1" i="0" u="none" strike="noStrike" baseline="0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Hindalco Ind Ltd.</a:t>
                </a:r>
                <a:endParaRPr lang="en-IN" sz="14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EBC79C0-F8CF-4C6B-93DC-85866E1778E6}"/>
                  </a:ext>
                </a:extLst>
              </p:cNvPr>
              <p:cNvSpPr txBox="1"/>
              <p:nvPr/>
            </p:nvSpPr>
            <p:spPr>
              <a:xfrm>
                <a:off x="5938832" y="1681294"/>
                <a:ext cx="856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Aesthetics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3181112-5289-454A-B64F-C8C9E3CA0A69}"/>
                  </a:ext>
                </a:extLst>
              </p:cNvPr>
              <p:cNvSpPr txBox="1"/>
              <p:nvPr/>
            </p:nvSpPr>
            <p:spPr>
              <a:xfrm>
                <a:off x="6732665" y="1636904"/>
                <a:ext cx="85661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Superior </a:t>
                </a:r>
                <a:b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</a:br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Technology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3E139DB-8225-45DF-8527-B2D998CDE375}"/>
                  </a:ext>
                </a:extLst>
              </p:cNvPr>
              <p:cNvSpPr txBox="1"/>
              <p:nvPr/>
            </p:nvSpPr>
            <p:spPr>
              <a:xfrm>
                <a:off x="7593546" y="1634783"/>
                <a:ext cx="85661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Thermal </a:t>
                </a:r>
                <a:b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</a:br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Efficiency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1487F31-08F6-4F55-89F7-8B0E5AB8B07E}"/>
                  </a:ext>
                </a:extLst>
              </p:cNvPr>
              <p:cNvSpPr txBox="1"/>
              <p:nvPr/>
            </p:nvSpPr>
            <p:spPr>
              <a:xfrm>
                <a:off x="8348512" y="1634783"/>
                <a:ext cx="93898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Easy </a:t>
                </a:r>
                <a:b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</a:br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Maintenance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41BE7E-C997-4CDE-AD73-3E111273091C}"/>
                  </a:ext>
                </a:extLst>
              </p:cNvPr>
              <p:cNvSpPr txBox="1"/>
              <p:nvPr/>
            </p:nvSpPr>
            <p:spPr>
              <a:xfrm>
                <a:off x="9197972" y="1644974"/>
                <a:ext cx="93898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Longer </a:t>
                </a:r>
                <a:b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</a:br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Life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8705C4-77AE-40AA-9B62-E14ECEC28B6D}"/>
                  </a:ext>
                </a:extLst>
              </p:cNvPr>
              <p:cNvSpPr txBox="1"/>
              <p:nvPr/>
            </p:nvSpPr>
            <p:spPr>
              <a:xfrm>
                <a:off x="10036318" y="1670730"/>
                <a:ext cx="9389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Durability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5704C6-8FED-4182-B6CC-EC1447CE02F1}"/>
                  </a:ext>
                </a:extLst>
              </p:cNvPr>
              <p:cNvSpPr txBox="1"/>
              <p:nvPr/>
            </p:nvSpPr>
            <p:spPr>
              <a:xfrm>
                <a:off x="10870045" y="1670730"/>
                <a:ext cx="93898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Better</a:t>
                </a:r>
                <a:b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</a:br>
                <a:r>
                  <a:rPr lang="en-IN" sz="1000" b="1" i="0" u="none" strike="noStrike" baseline="0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Value</a:t>
                </a:r>
                <a:endParaRPr lang="en-IN" sz="1000" b="0" i="0" u="none" strike="noStrike" baseline="0" dirty="0">
                  <a:solidFill>
                    <a:schemeClr val="bg1"/>
                  </a:solidFill>
                  <a:latin typeface="BreuerText" panose="02000506040000020004" pitchFamily="2" charset="0"/>
                </a:endParaRPr>
              </a:p>
              <a:p>
                <a:pPr algn="ctr"/>
                <a:endParaRPr lang="en-IN" dirty="0">
                  <a:latin typeface="BreuerText" panose="02000506040000020004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299F90-FB83-40C9-B2D5-89002A5A479D}"/>
                </a:ext>
              </a:extLst>
            </p:cNvPr>
            <p:cNvGrpSpPr/>
            <p:nvPr/>
          </p:nvGrpSpPr>
          <p:grpSpPr>
            <a:xfrm>
              <a:off x="7061956" y="3038751"/>
              <a:ext cx="1900762" cy="267515"/>
              <a:chOff x="7061956" y="3038751"/>
              <a:chExt cx="1900762" cy="267515"/>
            </a:xfrm>
          </p:grpSpPr>
          <p:pic>
            <p:nvPicPr>
              <p:cNvPr id="56" name="Graphic 55" descr="Checkmark">
                <a:extLst>
                  <a:ext uri="{FF2B5EF4-FFF2-40B4-BE49-F238E27FC236}">
                    <a16:creationId xmlns:a16="http://schemas.microsoft.com/office/drawing/2014/main" id="{18D35137-0477-47F9-828E-AD0983ECD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16895" y="3054515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57" name="Graphic 56" descr="Checkmark">
                <a:extLst>
                  <a:ext uri="{FF2B5EF4-FFF2-40B4-BE49-F238E27FC236}">
                    <a16:creationId xmlns:a16="http://schemas.microsoft.com/office/drawing/2014/main" id="{EDFBAD61-5598-48EE-B71A-030B65731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61956" y="3038751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58" name="Graphic 57" descr="Checkmark">
                <a:extLst>
                  <a:ext uri="{FF2B5EF4-FFF2-40B4-BE49-F238E27FC236}">
                    <a16:creationId xmlns:a16="http://schemas.microsoft.com/office/drawing/2014/main" id="{EA0C7847-66D7-4864-8215-736707BD4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13688" y="3057236"/>
                <a:ext cx="249030" cy="249030"/>
              </a:xfrm>
              <a:prstGeom prst="rect">
                <a:avLst/>
              </a:prstGeom>
            </p:spPr>
          </p:pic>
        </p:grpSp>
        <p:pic>
          <p:nvPicPr>
            <p:cNvPr id="27" name="Graphic 26" descr="Checkmark">
              <a:extLst>
                <a:ext uri="{FF2B5EF4-FFF2-40B4-BE49-F238E27FC236}">
                  <a16:creationId xmlns:a16="http://schemas.microsoft.com/office/drawing/2014/main" id="{A3C217D7-D5EE-4F9B-B62C-E09BB5D6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53056" y="3066529"/>
              <a:ext cx="249030" cy="249030"/>
            </a:xfrm>
            <a:prstGeom prst="rect">
              <a:avLst/>
            </a:prstGeom>
          </p:spPr>
        </p:pic>
        <p:pic>
          <p:nvPicPr>
            <p:cNvPr id="28" name="Graphic 27" descr="Checkmark">
              <a:extLst>
                <a:ext uri="{FF2B5EF4-FFF2-40B4-BE49-F238E27FC236}">
                  <a16:creationId xmlns:a16="http://schemas.microsoft.com/office/drawing/2014/main" id="{D21C7180-6642-46F8-8518-97D50B49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509" y="3072926"/>
              <a:ext cx="249030" cy="249030"/>
            </a:xfrm>
            <a:prstGeom prst="rect">
              <a:avLst/>
            </a:prstGeom>
          </p:spPr>
        </p:pic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5533B09F-4785-4663-B248-9B6FFD333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17627" y="3055012"/>
              <a:ext cx="307074" cy="307074"/>
            </a:xfrm>
            <a:prstGeom prst="rect">
              <a:avLst/>
            </a:prstGeom>
          </p:spPr>
        </p:pic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181702C0-7D72-43C3-BC34-3F290ABC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8368" y="3041142"/>
              <a:ext cx="307074" cy="307074"/>
            </a:xfrm>
            <a:prstGeom prst="rect">
              <a:avLst/>
            </a:prstGeom>
          </p:spPr>
        </p:pic>
        <p:pic>
          <p:nvPicPr>
            <p:cNvPr id="31" name="Graphic 30" descr="Close">
              <a:extLst>
                <a:ext uri="{FF2B5EF4-FFF2-40B4-BE49-F238E27FC236}">
                  <a16:creationId xmlns:a16="http://schemas.microsoft.com/office/drawing/2014/main" id="{2631987E-81F9-41E4-92C1-071BC08CF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9704" y="2454387"/>
              <a:ext cx="307074" cy="307074"/>
            </a:xfrm>
            <a:prstGeom prst="rect">
              <a:avLst/>
            </a:prstGeom>
          </p:spPr>
        </p:pic>
        <p:pic>
          <p:nvPicPr>
            <p:cNvPr id="32" name="Graphic 31" descr="Close">
              <a:extLst>
                <a:ext uri="{FF2B5EF4-FFF2-40B4-BE49-F238E27FC236}">
                  <a16:creationId xmlns:a16="http://schemas.microsoft.com/office/drawing/2014/main" id="{361F2296-1F4B-4D44-ACF7-78308F10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01629" y="2434081"/>
              <a:ext cx="307074" cy="307074"/>
            </a:xfrm>
            <a:prstGeom prst="rect">
              <a:avLst/>
            </a:prstGeom>
          </p:spPr>
        </p:pic>
        <p:pic>
          <p:nvPicPr>
            <p:cNvPr id="33" name="Graphic 32" descr="Close">
              <a:extLst>
                <a:ext uri="{FF2B5EF4-FFF2-40B4-BE49-F238E27FC236}">
                  <a16:creationId xmlns:a16="http://schemas.microsoft.com/office/drawing/2014/main" id="{6894084E-1A88-4534-AD98-222DF39C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38816" y="3647651"/>
              <a:ext cx="307074" cy="307074"/>
            </a:xfrm>
            <a:prstGeom prst="rect">
              <a:avLst/>
            </a:prstGeom>
          </p:spPr>
        </p:pic>
        <p:pic>
          <p:nvPicPr>
            <p:cNvPr id="34" name="Graphic 33" descr="Close">
              <a:extLst>
                <a:ext uri="{FF2B5EF4-FFF2-40B4-BE49-F238E27FC236}">
                  <a16:creationId xmlns:a16="http://schemas.microsoft.com/office/drawing/2014/main" id="{AFADC87E-5FBF-4330-AEDA-FFE8943A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01629" y="3669053"/>
              <a:ext cx="307074" cy="307074"/>
            </a:xfrm>
            <a:prstGeom prst="rect">
              <a:avLst/>
            </a:prstGeom>
          </p:spPr>
        </p:pic>
        <p:pic>
          <p:nvPicPr>
            <p:cNvPr id="35" name="Graphic 34" descr="Close">
              <a:extLst>
                <a:ext uri="{FF2B5EF4-FFF2-40B4-BE49-F238E27FC236}">
                  <a16:creationId xmlns:a16="http://schemas.microsoft.com/office/drawing/2014/main" id="{3B00AD6A-9008-433B-8135-B368A06D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18153" y="4264654"/>
              <a:ext cx="307074" cy="307074"/>
            </a:xfrm>
            <a:prstGeom prst="rect">
              <a:avLst/>
            </a:prstGeom>
          </p:spPr>
        </p:pic>
        <p:pic>
          <p:nvPicPr>
            <p:cNvPr id="36" name="Graphic 35" descr="Close">
              <a:extLst>
                <a:ext uri="{FF2B5EF4-FFF2-40B4-BE49-F238E27FC236}">
                  <a16:creationId xmlns:a16="http://schemas.microsoft.com/office/drawing/2014/main" id="{B3975450-F816-445C-AB5A-2639F27A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88790" y="4305855"/>
              <a:ext cx="307074" cy="30707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D06697-8393-4578-9DFE-B9F7C8E9C2C7}"/>
                </a:ext>
              </a:extLst>
            </p:cNvPr>
            <p:cNvGrpSpPr/>
            <p:nvPr/>
          </p:nvGrpSpPr>
          <p:grpSpPr>
            <a:xfrm>
              <a:off x="6231780" y="2452982"/>
              <a:ext cx="1900762" cy="267515"/>
              <a:chOff x="7061956" y="3038751"/>
              <a:chExt cx="1900762" cy="267515"/>
            </a:xfrm>
          </p:grpSpPr>
          <p:pic>
            <p:nvPicPr>
              <p:cNvPr id="53" name="Graphic 52" descr="Checkmark">
                <a:extLst>
                  <a:ext uri="{FF2B5EF4-FFF2-40B4-BE49-F238E27FC236}">
                    <a16:creationId xmlns:a16="http://schemas.microsoft.com/office/drawing/2014/main" id="{05B53DA4-E3FC-4E07-9D45-033D049D4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16895" y="3054515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54" name="Graphic 53" descr="Checkmark">
                <a:extLst>
                  <a:ext uri="{FF2B5EF4-FFF2-40B4-BE49-F238E27FC236}">
                    <a16:creationId xmlns:a16="http://schemas.microsoft.com/office/drawing/2014/main" id="{1375F93B-59F0-42D9-BBE0-D10A3D8AE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61956" y="3038751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55" name="Graphic 54" descr="Checkmark">
                <a:extLst>
                  <a:ext uri="{FF2B5EF4-FFF2-40B4-BE49-F238E27FC236}">
                    <a16:creationId xmlns:a16="http://schemas.microsoft.com/office/drawing/2014/main" id="{7CC403C6-9CF6-41DD-82AC-F9D599CA6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13688" y="3057236"/>
                <a:ext cx="249030" cy="249030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9677F7-7336-4B25-86AE-6D41BD4B8D29}"/>
                </a:ext>
              </a:extLst>
            </p:cNvPr>
            <p:cNvGrpSpPr/>
            <p:nvPr/>
          </p:nvGrpSpPr>
          <p:grpSpPr>
            <a:xfrm>
              <a:off x="6240673" y="3674344"/>
              <a:ext cx="1900762" cy="267515"/>
              <a:chOff x="7061956" y="3038751"/>
              <a:chExt cx="1900762" cy="267515"/>
            </a:xfrm>
          </p:grpSpPr>
          <p:pic>
            <p:nvPicPr>
              <p:cNvPr id="50" name="Graphic 49" descr="Checkmark">
                <a:extLst>
                  <a:ext uri="{FF2B5EF4-FFF2-40B4-BE49-F238E27FC236}">
                    <a16:creationId xmlns:a16="http://schemas.microsoft.com/office/drawing/2014/main" id="{2BCCAD40-E7C6-4D04-95A8-B924E7035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16895" y="3054515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5449599F-3C7C-4C0A-A800-05AC2B6E4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61956" y="3038751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52" name="Graphic 51" descr="Checkmark">
                <a:extLst>
                  <a:ext uri="{FF2B5EF4-FFF2-40B4-BE49-F238E27FC236}">
                    <a16:creationId xmlns:a16="http://schemas.microsoft.com/office/drawing/2014/main" id="{31FB0049-C54B-46DB-844E-14090D6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13688" y="3057236"/>
                <a:ext cx="249030" cy="24903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05332D2-132C-43C5-8033-8577FB064CE1}"/>
                </a:ext>
              </a:extLst>
            </p:cNvPr>
            <p:cNvGrpSpPr/>
            <p:nvPr/>
          </p:nvGrpSpPr>
          <p:grpSpPr>
            <a:xfrm>
              <a:off x="7883512" y="4328258"/>
              <a:ext cx="1900762" cy="267515"/>
              <a:chOff x="7061956" y="3038751"/>
              <a:chExt cx="1900762" cy="267515"/>
            </a:xfrm>
          </p:grpSpPr>
          <p:pic>
            <p:nvPicPr>
              <p:cNvPr id="47" name="Graphic 46" descr="Checkmark">
                <a:extLst>
                  <a:ext uri="{FF2B5EF4-FFF2-40B4-BE49-F238E27FC236}">
                    <a16:creationId xmlns:a16="http://schemas.microsoft.com/office/drawing/2014/main" id="{BC6FE808-479B-46B9-B21F-1E8D0853B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16895" y="3054515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48" name="Graphic 47" descr="Checkmark">
                <a:extLst>
                  <a:ext uri="{FF2B5EF4-FFF2-40B4-BE49-F238E27FC236}">
                    <a16:creationId xmlns:a16="http://schemas.microsoft.com/office/drawing/2014/main" id="{46A9B716-75E0-47BB-B4D3-AB6B17AE8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61956" y="3038751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49" name="Graphic 48" descr="Checkmark">
                <a:extLst>
                  <a:ext uri="{FF2B5EF4-FFF2-40B4-BE49-F238E27FC236}">
                    <a16:creationId xmlns:a16="http://schemas.microsoft.com/office/drawing/2014/main" id="{3900FE96-7C03-49CB-8FCD-581579A6F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13688" y="3057236"/>
                <a:ext cx="249030" cy="24903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D5A2F1-CA47-4356-A81F-512F395340B2}"/>
                </a:ext>
              </a:extLst>
            </p:cNvPr>
            <p:cNvGrpSpPr/>
            <p:nvPr/>
          </p:nvGrpSpPr>
          <p:grpSpPr>
            <a:xfrm>
              <a:off x="9548565" y="2492782"/>
              <a:ext cx="1114483" cy="255427"/>
              <a:chOff x="9553056" y="3066529"/>
              <a:chExt cx="1114483" cy="255427"/>
            </a:xfrm>
          </p:grpSpPr>
          <p:pic>
            <p:nvPicPr>
              <p:cNvPr id="45" name="Graphic 44" descr="Checkmark">
                <a:extLst>
                  <a:ext uri="{FF2B5EF4-FFF2-40B4-BE49-F238E27FC236}">
                    <a16:creationId xmlns:a16="http://schemas.microsoft.com/office/drawing/2014/main" id="{0C162C46-BD04-4540-ABB1-D77B3412D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53056" y="3066529"/>
                <a:ext cx="249030" cy="249030"/>
              </a:xfrm>
              <a:prstGeom prst="rect">
                <a:avLst/>
              </a:prstGeom>
            </p:spPr>
          </p:pic>
          <p:pic>
            <p:nvPicPr>
              <p:cNvPr id="46" name="Graphic 45" descr="Checkmark">
                <a:extLst>
                  <a:ext uri="{FF2B5EF4-FFF2-40B4-BE49-F238E27FC236}">
                    <a16:creationId xmlns:a16="http://schemas.microsoft.com/office/drawing/2014/main" id="{C6A1B3EE-EAB8-4DDF-A9FE-B21B3AD1B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418509" y="3072926"/>
                <a:ext cx="249030" cy="249030"/>
              </a:xfrm>
              <a:prstGeom prst="rect">
                <a:avLst/>
              </a:prstGeom>
            </p:spPr>
          </p:pic>
        </p:grpSp>
        <p:pic>
          <p:nvPicPr>
            <p:cNvPr id="41" name="Graphic 40" descr="Checkmark">
              <a:extLst>
                <a:ext uri="{FF2B5EF4-FFF2-40B4-BE49-F238E27FC236}">
                  <a16:creationId xmlns:a16="http://schemas.microsoft.com/office/drawing/2014/main" id="{F946FCB7-2251-403C-B84B-CD79E9B3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12139" y="4328890"/>
              <a:ext cx="249030" cy="249030"/>
            </a:xfrm>
            <a:prstGeom prst="rect">
              <a:avLst/>
            </a:prstGeom>
          </p:spPr>
        </p:pic>
        <p:pic>
          <p:nvPicPr>
            <p:cNvPr id="42" name="Graphic 41" descr="Checkmark">
              <a:extLst>
                <a:ext uri="{FF2B5EF4-FFF2-40B4-BE49-F238E27FC236}">
                  <a16:creationId xmlns:a16="http://schemas.microsoft.com/office/drawing/2014/main" id="{D62139B0-C9C3-4D81-99AF-9C202D3B2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67828" y="3715595"/>
              <a:ext cx="249030" cy="249030"/>
            </a:xfrm>
            <a:prstGeom prst="rect">
              <a:avLst/>
            </a:prstGeom>
          </p:spPr>
        </p:pic>
        <p:pic>
          <p:nvPicPr>
            <p:cNvPr id="43" name="Graphic 42" descr="Checkmark">
              <a:extLst>
                <a:ext uri="{FF2B5EF4-FFF2-40B4-BE49-F238E27FC236}">
                  <a16:creationId xmlns:a16="http://schemas.microsoft.com/office/drawing/2014/main" id="{922F3D2F-9159-49B9-8B4F-338A99DD1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04312" y="4344315"/>
              <a:ext cx="249030" cy="249030"/>
            </a:xfrm>
            <a:prstGeom prst="rect">
              <a:avLst/>
            </a:prstGeom>
          </p:spPr>
        </p:pic>
        <p:pic>
          <p:nvPicPr>
            <p:cNvPr id="44" name="Graphic 43" descr="Checkmark">
              <a:extLst>
                <a:ext uri="{FF2B5EF4-FFF2-40B4-BE49-F238E27FC236}">
                  <a16:creationId xmlns:a16="http://schemas.microsoft.com/office/drawing/2014/main" id="{0BF22BC4-9BE1-4E1E-9951-C5C6D885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9704" y="3690220"/>
              <a:ext cx="249030" cy="249030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2793A879-57F0-43F1-9E15-6C14C2C63738}"/>
              </a:ext>
            </a:extLst>
          </p:cNvPr>
          <p:cNvSpPr/>
          <p:nvPr/>
        </p:nvSpPr>
        <p:spPr>
          <a:xfrm>
            <a:off x="3993672" y="1115026"/>
            <a:ext cx="1789468" cy="749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reuerText" panose="0200050604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8E8417-5641-418A-91D3-D6C0B415FB6F}"/>
              </a:ext>
            </a:extLst>
          </p:cNvPr>
          <p:cNvSpPr txBox="1"/>
          <p:nvPr/>
        </p:nvSpPr>
        <p:spPr>
          <a:xfrm>
            <a:off x="2887898" y="1275752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0" i="0" u="none" strike="noStrike" baseline="0" dirty="0">
                <a:solidFill>
                  <a:srgbClr val="000000"/>
                </a:solidFill>
                <a:latin typeface="BreuerText" panose="02000506040000020004" pitchFamily="2" charset="0"/>
              </a:rPr>
              <a:t>	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D2471A-C780-47B7-B322-D7A48D8CA738}"/>
              </a:ext>
            </a:extLst>
          </p:cNvPr>
          <p:cNvSpPr txBox="1"/>
          <p:nvPr/>
        </p:nvSpPr>
        <p:spPr>
          <a:xfrm>
            <a:off x="4105217" y="1187174"/>
            <a:ext cx="141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JSW</a:t>
            </a:r>
            <a:br>
              <a:rPr lang="en-IN" sz="18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IN" sz="18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Competitors</a:t>
            </a:r>
            <a:endParaRPr lang="en-IN" sz="1800" b="0" i="0" u="none" strike="noStrike" baseline="0" dirty="0">
              <a:solidFill>
                <a:srgbClr val="000000"/>
              </a:solidFill>
              <a:latin typeface="BreuerText" panose="02000506040000020004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34B9BC-8FFC-40BF-B2A3-3DC9DE736396}"/>
              </a:ext>
            </a:extLst>
          </p:cNvPr>
          <p:cNvGrpSpPr/>
          <p:nvPr/>
        </p:nvGrpSpPr>
        <p:grpSpPr>
          <a:xfrm>
            <a:off x="2768307" y="1041848"/>
            <a:ext cx="1205999" cy="5732259"/>
            <a:chOff x="2768307" y="1041848"/>
            <a:chExt cx="1205999" cy="573225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C0C78E8-B1BD-4D81-9721-E6F13335FA02}"/>
                </a:ext>
              </a:extLst>
            </p:cNvPr>
            <p:cNvGrpSpPr/>
            <p:nvPr/>
          </p:nvGrpSpPr>
          <p:grpSpPr>
            <a:xfrm>
              <a:off x="2768307" y="1041848"/>
              <a:ext cx="1205999" cy="5723778"/>
              <a:chOff x="2768308" y="710110"/>
              <a:chExt cx="1197912" cy="6056796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283B0DC-6F4E-471B-9AFB-53A63ACF2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15265"/>
              <a:stretch/>
            </p:blipFill>
            <p:spPr>
              <a:xfrm>
                <a:off x="2780217" y="710110"/>
                <a:ext cx="985975" cy="101709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F0B9112-91FF-4333-9873-19119767E73E}"/>
                  </a:ext>
                </a:extLst>
              </p:cNvPr>
              <p:cNvSpPr txBox="1"/>
              <p:nvPr/>
            </p:nvSpPr>
            <p:spPr>
              <a:xfrm>
                <a:off x="2780216" y="1681160"/>
                <a:ext cx="985975" cy="260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Anti- Corrosion</a:t>
                </a:r>
                <a:endParaRPr lang="en-IN" sz="1000" b="1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364A35B3-FD45-4ECF-9B7D-FD6495E1FA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942"/>
              <a:stretch/>
            </p:blipFill>
            <p:spPr>
              <a:xfrm>
                <a:off x="2792123" y="1869505"/>
                <a:ext cx="974068" cy="95247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E11D379-9DF3-4011-976B-7813A0F1880A}"/>
                  </a:ext>
                </a:extLst>
              </p:cNvPr>
              <p:cNvSpPr txBox="1"/>
              <p:nvPr/>
            </p:nvSpPr>
            <p:spPr>
              <a:xfrm>
                <a:off x="2909125" y="2746031"/>
                <a:ext cx="985975" cy="42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  Weather Protection</a:t>
                </a:r>
                <a:endParaRPr lang="en-IN" sz="1000" b="1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E7BEE588-C917-40B3-B877-B26648762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9006"/>
              <a:stretch/>
            </p:blipFill>
            <p:spPr>
              <a:xfrm>
                <a:off x="2768308" y="3103880"/>
                <a:ext cx="1010179" cy="93203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1749AEC-BBEF-4743-946D-D38FADA04075}"/>
                  </a:ext>
                </a:extLst>
              </p:cNvPr>
              <p:cNvSpPr txBox="1"/>
              <p:nvPr/>
            </p:nvSpPr>
            <p:spPr>
              <a:xfrm>
                <a:off x="2980245" y="3992266"/>
                <a:ext cx="985975" cy="260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Strength</a:t>
                </a:r>
                <a:endParaRPr lang="en-IN" sz="1000" b="1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BD533524-4325-4212-B718-01BB8AE767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92123" y="4177356"/>
                <a:ext cx="985975" cy="99071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D3D0F4-9506-40C6-9763-A7FB78E48241}"/>
                  </a:ext>
                </a:extLst>
              </p:cNvPr>
              <p:cNvSpPr txBox="1"/>
              <p:nvPr/>
            </p:nvSpPr>
            <p:spPr>
              <a:xfrm>
                <a:off x="2793744" y="5097588"/>
                <a:ext cx="985975" cy="42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Superior Paint Technology</a:t>
                </a:r>
                <a:endParaRPr lang="en-IN" sz="1000" b="1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7CEDBCA-7C00-495D-BB1A-0A8326EDE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95549" y="5455274"/>
                <a:ext cx="1007044" cy="95247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065BF1B-30B1-428A-B980-39ADD2798B61}"/>
                  </a:ext>
                </a:extLst>
              </p:cNvPr>
              <p:cNvSpPr txBox="1"/>
              <p:nvPr/>
            </p:nvSpPr>
            <p:spPr>
              <a:xfrm>
                <a:off x="2806083" y="6343517"/>
                <a:ext cx="985975" cy="42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Stringent</a:t>
                </a:r>
                <a:b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</a:br>
                <a:r>
                  <a:rPr lang="en-US" sz="1000" b="1" dirty="0">
                    <a:solidFill>
                      <a:srgbClr val="2744A0"/>
                    </a:solidFill>
                    <a:latin typeface="BreuerText" panose="02000506040000020004" pitchFamily="2" charset="0"/>
                  </a:rPr>
                  <a:t>Quality Tests</a:t>
                </a:r>
                <a:endParaRPr lang="en-IN" sz="1000" b="1" dirty="0">
                  <a:solidFill>
                    <a:srgbClr val="2744A0"/>
                  </a:solidFill>
                  <a:latin typeface="BreuerText" panose="02000506040000020004" pitchFamily="2" charset="0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2F31C90-3823-4755-A312-6BFA3FE71454}"/>
                </a:ext>
              </a:extLst>
            </p:cNvPr>
            <p:cNvSpPr/>
            <p:nvPr/>
          </p:nvSpPr>
          <p:spPr>
            <a:xfrm>
              <a:off x="2792123" y="1072328"/>
              <a:ext cx="1007044" cy="5701779"/>
            </a:xfrm>
            <a:prstGeom prst="rect">
              <a:avLst/>
            </a:prstGeom>
            <a:noFill/>
            <a:ln w="19050">
              <a:solidFill>
                <a:srgbClr val="2744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</p:grpSp>
      <p:sp>
        <p:nvSpPr>
          <p:cNvPr id="105" name="Flowchart: Internal Storage 104">
            <a:extLst>
              <a:ext uri="{FF2B5EF4-FFF2-40B4-BE49-F238E27FC236}">
                <a16:creationId xmlns:a16="http://schemas.microsoft.com/office/drawing/2014/main" id="{6D2C1D97-FA82-4A74-A563-6498329873AD}"/>
              </a:ext>
            </a:extLst>
          </p:cNvPr>
          <p:cNvSpPr/>
          <p:nvPr/>
        </p:nvSpPr>
        <p:spPr>
          <a:xfrm>
            <a:off x="8824449" y="4314201"/>
            <a:ext cx="3058967" cy="2216448"/>
          </a:xfrm>
          <a:prstGeom prst="flowChartInternalStorag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D1C23"/>
              </a:solidFill>
              <a:latin typeface="BreuerText" panose="02000506040000020004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6111DA5-7DE4-4DD9-8F41-9077848C271D}"/>
              </a:ext>
            </a:extLst>
          </p:cNvPr>
          <p:cNvSpPr txBox="1"/>
          <p:nvPr/>
        </p:nvSpPr>
        <p:spPr>
          <a:xfrm>
            <a:off x="9199680" y="4599402"/>
            <a:ext cx="26837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IN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Reframe 'Steel': Steel (noun) to </a:t>
            </a:r>
            <a:br>
              <a:rPr lang="en-IN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IN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Steel (verb) .</a:t>
            </a:r>
            <a:br>
              <a:rPr lang="en-IN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</a:br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Steel (n): </a:t>
            </a:r>
            <a:r>
              <a:rPr lang="en-US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Metal, cold, emotionless, strength as a specification</a:t>
            </a:r>
            <a:endParaRPr lang="en-IN" sz="1200" b="0" dirty="0">
              <a:solidFill>
                <a:srgbClr val="2744A0"/>
              </a:solidFill>
              <a:latin typeface="BreuerText" panose="02000506040000020004" pitchFamily="2" charset="0"/>
            </a:endParaRPr>
          </a:p>
          <a:p>
            <a:pPr lvl="0"/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Steel (v): </a:t>
            </a:r>
            <a:r>
              <a:rPr lang="en-US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Emotional, inspirational, a belief system that gives strength to endure and persevere</a:t>
            </a:r>
          </a:p>
          <a:p>
            <a:pPr lvl="0"/>
            <a:r>
              <a:rPr lang="en-IN" sz="1200" b="0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Creative articulation</a:t>
            </a:r>
          </a:p>
          <a:p>
            <a:pPr lvl="0"/>
            <a:r>
              <a:rPr lang="en-US" sz="1200" b="1" i="0" u="none" strike="noStrike" baseline="0" dirty="0">
                <a:solidFill>
                  <a:srgbClr val="2744A0"/>
                </a:solidFill>
                <a:latin typeface="BreuerText" panose="02000506040000020004" pitchFamily="2" charset="0"/>
              </a:rPr>
              <a:t>JSW Steel = Strength within: The Will Of Steel</a:t>
            </a:r>
            <a:endParaRPr lang="en-IN" sz="1200" b="1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0B54A4C-6E12-420C-AF12-34ECACA81AB8}"/>
              </a:ext>
            </a:extLst>
          </p:cNvPr>
          <p:cNvSpPr txBox="1"/>
          <p:nvPr/>
        </p:nvSpPr>
        <p:spPr>
          <a:xfrm>
            <a:off x="9929474" y="4305660"/>
            <a:ext cx="1250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ED1C23"/>
                </a:solidFill>
                <a:latin typeface="BreuerText" panose="02000506040000020004" pitchFamily="2" charset="0"/>
              </a:rPr>
              <a:t>The Will Of Steel</a:t>
            </a:r>
            <a:endParaRPr lang="en-IN" sz="1200" b="1" dirty="0">
              <a:solidFill>
                <a:srgbClr val="ED1C23"/>
              </a:solidFill>
              <a:latin typeface="BreuerText" panose="02000506040000020004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DFFCBAA-69BA-468A-A1BC-9ED8824B277A}"/>
              </a:ext>
            </a:extLst>
          </p:cNvPr>
          <p:cNvSpPr txBox="1"/>
          <p:nvPr/>
        </p:nvSpPr>
        <p:spPr>
          <a:xfrm rot="16200000">
            <a:off x="7835959" y="5272921"/>
            <a:ext cx="2341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ED1C23"/>
                </a:solidFill>
                <a:latin typeface="BreuerText" panose="02000506040000020004" pitchFamily="2" charset="0"/>
              </a:rPr>
              <a:t>Re-Branding and Positioning</a:t>
            </a:r>
            <a:endParaRPr lang="en-IN" sz="1200" b="1" dirty="0">
              <a:solidFill>
                <a:srgbClr val="ED1C23"/>
              </a:solidFill>
              <a:latin typeface="BreuerText" panose="02000506040000020004" pitchFamily="2" charset="0"/>
            </a:endParaRPr>
          </a:p>
        </p:txBody>
      </p:sp>
      <p:pic>
        <p:nvPicPr>
          <p:cNvPr id="109" name="Graphic 108" descr="Ribbon">
            <a:extLst>
              <a:ext uri="{FF2B5EF4-FFF2-40B4-BE49-F238E27FC236}">
                <a16:creationId xmlns:a16="http://schemas.microsoft.com/office/drawing/2014/main" id="{B87F3811-63D5-4FCE-BA95-0B4BFE14C0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21658" y="4293643"/>
            <a:ext cx="492934" cy="492934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165C8207-916D-4F24-9A36-89F9753704CA}"/>
              </a:ext>
            </a:extLst>
          </p:cNvPr>
          <p:cNvSpPr/>
          <p:nvPr/>
        </p:nvSpPr>
        <p:spPr>
          <a:xfrm>
            <a:off x="3909804" y="668449"/>
            <a:ext cx="8103155" cy="34972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reuerText" panose="02000506040000020004" pitchFamily="2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43CF248-4F71-4BFD-B83F-EFDD93E3CB97}"/>
              </a:ext>
            </a:extLst>
          </p:cNvPr>
          <p:cNvGrpSpPr/>
          <p:nvPr/>
        </p:nvGrpSpPr>
        <p:grpSpPr>
          <a:xfrm>
            <a:off x="3975938" y="4322899"/>
            <a:ext cx="4719809" cy="2011724"/>
            <a:chOff x="3974306" y="4409194"/>
            <a:chExt cx="4884036" cy="2228130"/>
          </a:xfrm>
        </p:grpSpPr>
        <p:sp>
          <p:nvSpPr>
            <p:cNvPr id="112" name="Flowchart: Document 111">
              <a:extLst>
                <a:ext uri="{FF2B5EF4-FFF2-40B4-BE49-F238E27FC236}">
                  <a16:creationId xmlns:a16="http://schemas.microsoft.com/office/drawing/2014/main" id="{D0772670-3B40-4ED6-8139-A1A8C4C907EA}"/>
                </a:ext>
              </a:extLst>
            </p:cNvPr>
            <p:cNvSpPr/>
            <p:nvPr/>
          </p:nvSpPr>
          <p:spPr>
            <a:xfrm>
              <a:off x="3974306" y="4420876"/>
              <a:ext cx="1196682" cy="2216448"/>
            </a:xfrm>
            <a:prstGeom prst="flowChartDocument">
              <a:avLst/>
            </a:prstGeom>
            <a:solidFill>
              <a:srgbClr val="E84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BreuerText" panose="02000506040000020004" pitchFamily="2" charset="0"/>
              </a:endParaRPr>
            </a:p>
          </p:txBody>
        </p:sp>
        <p:sp>
          <p:nvSpPr>
            <p:cNvPr id="113" name="Flowchart: Document 112">
              <a:extLst>
                <a:ext uri="{FF2B5EF4-FFF2-40B4-BE49-F238E27FC236}">
                  <a16:creationId xmlns:a16="http://schemas.microsoft.com/office/drawing/2014/main" id="{7D292423-4EBA-4B38-9AA6-336933E3087F}"/>
                </a:ext>
              </a:extLst>
            </p:cNvPr>
            <p:cNvSpPr/>
            <p:nvPr/>
          </p:nvSpPr>
          <p:spPr>
            <a:xfrm>
              <a:off x="5204991" y="4420876"/>
              <a:ext cx="1196682" cy="2216448"/>
            </a:xfrm>
            <a:prstGeom prst="flowChartDocument">
              <a:avLst/>
            </a:prstGeom>
            <a:solidFill>
              <a:srgbClr val="60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14" name="Flowchart: Document 113">
              <a:extLst>
                <a:ext uri="{FF2B5EF4-FFF2-40B4-BE49-F238E27FC236}">
                  <a16:creationId xmlns:a16="http://schemas.microsoft.com/office/drawing/2014/main" id="{CF99E805-2E28-47F8-9DE8-278F6E6FEBD8}"/>
                </a:ext>
              </a:extLst>
            </p:cNvPr>
            <p:cNvSpPr/>
            <p:nvPr/>
          </p:nvSpPr>
          <p:spPr>
            <a:xfrm>
              <a:off x="6430975" y="4409194"/>
              <a:ext cx="1196682" cy="2216448"/>
            </a:xfrm>
            <a:prstGeom prst="flowChartDocument">
              <a:avLst/>
            </a:prstGeom>
            <a:solidFill>
              <a:srgbClr val="D7D45B"/>
            </a:solidFill>
            <a:ln>
              <a:solidFill>
                <a:srgbClr val="D7D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  <p:sp>
          <p:nvSpPr>
            <p:cNvPr id="115" name="Flowchart: Document 114">
              <a:extLst>
                <a:ext uri="{FF2B5EF4-FFF2-40B4-BE49-F238E27FC236}">
                  <a16:creationId xmlns:a16="http://schemas.microsoft.com/office/drawing/2014/main" id="{E36C6C52-D432-4958-980F-C03B2CD8E6F2}"/>
                </a:ext>
              </a:extLst>
            </p:cNvPr>
            <p:cNvSpPr/>
            <p:nvPr/>
          </p:nvSpPr>
          <p:spPr>
            <a:xfrm>
              <a:off x="7661660" y="4409194"/>
              <a:ext cx="1196682" cy="2216448"/>
            </a:xfrm>
            <a:prstGeom prst="flowChartDocument">
              <a:avLst/>
            </a:prstGeom>
            <a:solidFill>
              <a:srgbClr val="EE8D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BreuerText" panose="02000506040000020004" pitchFamily="2" charset="0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4A2A5CF4-057C-442C-ACF7-CEF7E36A0CD2}"/>
              </a:ext>
            </a:extLst>
          </p:cNvPr>
          <p:cNvSpPr txBox="1"/>
          <p:nvPr/>
        </p:nvSpPr>
        <p:spPr>
          <a:xfrm>
            <a:off x="4117975" y="4573626"/>
            <a:ext cx="87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reuerText" panose="02000506040000020004" pitchFamily="2" charset="0"/>
              </a:rPr>
              <a:t>JSW is the Largest Color Coated Steel Producer in India.</a:t>
            </a:r>
            <a:endParaRPr lang="en-IN" sz="1200" b="1" dirty="0">
              <a:solidFill>
                <a:schemeClr val="bg1"/>
              </a:solidFill>
              <a:latin typeface="BreuerText" panose="02000506040000020004" pitchFamily="2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4C668C1-40E6-4EAD-AD85-D2E940F74F61}"/>
              </a:ext>
            </a:extLst>
          </p:cNvPr>
          <p:cNvSpPr txBox="1"/>
          <p:nvPr/>
        </p:nvSpPr>
        <p:spPr>
          <a:xfrm>
            <a:off x="5291357" y="4551712"/>
            <a:ext cx="873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reuerText" panose="02000506040000020004" pitchFamily="2" charset="0"/>
              </a:rPr>
              <a:t>JSW is India’s first licensed </a:t>
            </a:r>
            <a:r>
              <a:rPr lang="en-US" sz="1200" b="1" dirty="0" err="1">
                <a:solidFill>
                  <a:schemeClr val="bg1"/>
                </a:solidFill>
                <a:latin typeface="BreuerText" panose="02000506040000020004" pitchFamily="2" charset="0"/>
              </a:rPr>
              <a:t>GalvalumeProducer</a:t>
            </a:r>
            <a:r>
              <a:rPr lang="en-US" sz="1200" b="1" dirty="0">
                <a:solidFill>
                  <a:schemeClr val="bg1"/>
                </a:solidFill>
                <a:latin typeface="BreuerText" panose="02000506040000020004" pitchFamily="2" charset="0"/>
              </a:rPr>
              <a:t>.</a:t>
            </a:r>
            <a:endParaRPr lang="en-IN" sz="1200" b="1" dirty="0">
              <a:solidFill>
                <a:schemeClr val="bg1"/>
              </a:solidFill>
              <a:latin typeface="BreuerText" panose="02000506040000020004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9C1A4C-59EA-4C3B-BA86-609D6241CA05}"/>
              </a:ext>
            </a:extLst>
          </p:cNvPr>
          <p:cNvSpPr txBox="1"/>
          <p:nvPr/>
        </p:nvSpPr>
        <p:spPr>
          <a:xfrm>
            <a:off x="6438734" y="4551712"/>
            <a:ext cx="8736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reuerText" panose="02000506040000020004" pitchFamily="2" charset="0"/>
              </a:rPr>
              <a:t>JSW has the largest integrated special alloy steel plant in India.</a:t>
            </a:r>
            <a:endParaRPr lang="en-IN" sz="1200" b="1" dirty="0">
              <a:solidFill>
                <a:schemeClr val="bg1"/>
              </a:solidFill>
              <a:latin typeface="BreuerText" panose="0200050604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FD998CD-3FE3-4C6F-B7A4-9E377C64C3AF}"/>
              </a:ext>
            </a:extLst>
          </p:cNvPr>
          <p:cNvSpPr txBox="1"/>
          <p:nvPr/>
        </p:nvSpPr>
        <p:spPr>
          <a:xfrm>
            <a:off x="7679068" y="4510372"/>
            <a:ext cx="87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reuerText" panose="02000506040000020004" pitchFamily="2" charset="0"/>
              </a:rPr>
              <a:t>JSW is India’s first ISI certified </a:t>
            </a:r>
            <a:r>
              <a:rPr lang="en-US" sz="1200" b="1" dirty="0" err="1">
                <a:solidFill>
                  <a:schemeClr val="bg1"/>
                </a:solidFill>
                <a:latin typeface="BreuerText" panose="02000506040000020004" pitchFamily="2" charset="0"/>
              </a:rPr>
              <a:t>coloured</a:t>
            </a:r>
            <a:r>
              <a:rPr lang="en-US" sz="1200" b="1" dirty="0">
                <a:solidFill>
                  <a:schemeClr val="bg1"/>
                </a:solidFill>
                <a:latin typeface="BreuerText" panose="02000506040000020004" pitchFamily="2" charset="0"/>
              </a:rPr>
              <a:t>-coated sheets.</a:t>
            </a:r>
            <a:endParaRPr lang="en-IN" sz="1200" b="1" dirty="0">
              <a:solidFill>
                <a:schemeClr val="bg1"/>
              </a:solidFill>
              <a:latin typeface="BreuerText" panose="02000506040000020004" pitchFamily="2" charset="0"/>
            </a:endParaRPr>
          </a:p>
        </p:txBody>
      </p:sp>
      <p:pic>
        <p:nvPicPr>
          <p:cNvPr id="120" name="Graphic 119" descr="Ribbon">
            <a:extLst>
              <a:ext uri="{FF2B5EF4-FFF2-40B4-BE49-F238E27FC236}">
                <a16:creationId xmlns:a16="http://schemas.microsoft.com/office/drawing/2014/main" id="{F582378C-A89F-4DC0-B0B0-4550EB1F7C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91437" y="4283767"/>
            <a:ext cx="492934" cy="492934"/>
          </a:xfrm>
          <a:prstGeom prst="rect">
            <a:avLst/>
          </a:prstGeom>
        </p:spPr>
      </p:pic>
      <p:pic>
        <p:nvPicPr>
          <p:cNvPr id="121" name="Graphic 120" descr="Ribbon">
            <a:extLst>
              <a:ext uri="{FF2B5EF4-FFF2-40B4-BE49-F238E27FC236}">
                <a16:creationId xmlns:a16="http://schemas.microsoft.com/office/drawing/2014/main" id="{C2D72D0F-932A-4D15-B171-0B3ACE3C9F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83449" y="4283767"/>
            <a:ext cx="492934" cy="492934"/>
          </a:xfrm>
          <a:prstGeom prst="rect">
            <a:avLst/>
          </a:prstGeom>
        </p:spPr>
      </p:pic>
      <p:pic>
        <p:nvPicPr>
          <p:cNvPr id="122" name="Graphic 121" descr="Ribbon">
            <a:extLst>
              <a:ext uri="{FF2B5EF4-FFF2-40B4-BE49-F238E27FC236}">
                <a16:creationId xmlns:a16="http://schemas.microsoft.com/office/drawing/2014/main" id="{FAAA2510-9D54-4499-87D6-551D7869AA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86288" y="4300117"/>
            <a:ext cx="492934" cy="492934"/>
          </a:xfrm>
          <a:prstGeom prst="rect">
            <a:avLst/>
          </a:prstGeom>
        </p:spPr>
      </p:pic>
      <p:pic>
        <p:nvPicPr>
          <p:cNvPr id="123" name="Graphic 122" descr="Ribbon">
            <a:extLst>
              <a:ext uri="{FF2B5EF4-FFF2-40B4-BE49-F238E27FC236}">
                <a16:creationId xmlns:a16="http://schemas.microsoft.com/office/drawing/2014/main" id="{F9911FDE-EA6B-4031-AE2A-3AFC19438B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09224" y="4283767"/>
            <a:ext cx="492934" cy="492934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28FA4AB3-0751-4733-8BDC-66C3EB70C59D}"/>
              </a:ext>
            </a:extLst>
          </p:cNvPr>
          <p:cNvSpPr txBox="1"/>
          <p:nvPr/>
        </p:nvSpPr>
        <p:spPr>
          <a:xfrm>
            <a:off x="4142478" y="6389924"/>
            <a:ext cx="441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solidFill>
                  <a:srgbClr val="ED1C23"/>
                </a:solidFill>
                <a:latin typeface="BreuerText" panose="02000506040000020004" pitchFamily="2" charset="0"/>
              </a:rPr>
              <a:t>"Where others see walls, I see doors" – O.P Jindal</a:t>
            </a:r>
            <a:endParaRPr lang="en-IN" sz="1600" dirty="0">
              <a:solidFill>
                <a:srgbClr val="ED1C23"/>
              </a:solidFill>
              <a:latin typeface="BreuerText" panose="02000506040000020004" pitchFamily="2" charset="0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C505538-032E-45BC-B6FE-BF05B08C20D9}"/>
              </a:ext>
            </a:extLst>
          </p:cNvPr>
          <p:cNvCxnSpPr>
            <a:cxnSpLocks/>
          </p:cNvCxnSpPr>
          <p:nvPr/>
        </p:nvCxnSpPr>
        <p:spPr>
          <a:xfrm>
            <a:off x="11449530" y="1138051"/>
            <a:ext cx="1" cy="322367"/>
          </a:xfrm>
          <a:prstGeom prst="straightConnector1">
            <a:avLst/>
          </a:prstGeom>
          <a:ln w="57150">
            <a:solidFill>
              <a:srgbClr val="ED1C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485B670-97BB-47CA-AC74-F45814B8E7FC}"/>
              </a:ext>
            </a:extLst>
          </p:cNvPr>
          <p:cNvCxnSpPr>
            <a:cxnSpLocks/>
          </p:cNvCxnSpPr>
          <p:nvPr/>
        </p:nvCxnSpPr>
        <p:spPr>
          <a:xfrm>
            <a:off x="8832741" y="1139974"/>
            <a:ext cx="1" cy="322367"/>
          </a:xfrm>
          <a:prstGeom prst="straightConnector1">
            <a:avLst/>
          </a:prstGeom>
          <a:ln w="57150">
            <a:solidFill>
              <a:srgbClr val="ED1C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108FF9D-8642-4863-B9E7-7B68EC0C8318}"/>
              </a:ext>
            </a:extLst>
          </p:cNvPr>
          <p:cNvSpPr txBox="1"/>
          <p:nvPr/>
        </p:nvSpPr>
        <p:spPr>
          <a:xfrm>
            <a:off x="4367505" y="553251"/>
            <a:ext cx="34569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u="sng" dirty="0">
                <a:solidFill>
                  <a:srgbClr val="2744A0"/>
                </a:solidFill>
                <a:latin typeface="BreuerText" panose="02000506040000020004" pitchFamily="2" charset="0"/>
              </a:rPr>
              <a:t>Mobile Van on Display</a:t>
            </a:r>
          </a:p>
          <a:p>
            <a:pPr algn="ctr"/>
            <a:r>
              <a:rPr lang="en-IN" b="1" dirty="0">
                <a:solidFill>
                  <a:srgbClr val="2744A0"/>
                </a:solidFill>
                <a:latin typeface="BreuerText" panose="02000506040000020004" pitchFamily="2" charset="0"/>
              </a:rPr>
              <a:t>(for semiurban and rural sector)                      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765E01-2B4F-4364-A49D-8B24825A053F}"/>
              </a:ext>
            </a:extLst>
          </p:cNvPr>
          <p:cNvGrpSpPr/>
          <p:nvPr/>
        </p:nvGrpSpPr>
        <p:grpSpPr>
          <a:xfrm>
            <a:off x="581656" y="3472723"/>
            <a:ext cx="11028682" cy="3436363"/>
            <a:chOff x="581656" y="3463579"/>
            <a:chExt cx="11028682" cy="34363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247B032-DC7F-4119-B98C-36291446DBE0}"/>
                </a:ext>
              </a:extLst>
            </p:cNvPr>
            <p:cNvSpPr/>
            <p:nvPr/>
          </p:nvSpPr>
          <p:spPr>
            <a:xfrm>
              <a:off x="7717880" y="5331122"/>
              <a:ext cx="3892458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Variety of Colours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adds to the aesthetics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to the newly built houses and give them a visual appeal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Consumers will be able to form an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imagination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and have the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realization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of how their abode will look like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Rise in Demand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for temporary houses and tents where tourism is prevalent because of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aesthete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FE6D08-BB36-46F0-9155-F10BF84AFFC1}"/>
                </a:ext>
              </a:extLst>
            </p:cNvPr>
            <p:cNvGrpSpPr/>
            <p:nvPr/>
          </p:nvGrpSpPr>
          <p:grpSpPr>
            <a:xfrm>
              <a:off x="4313726" y="3463579"/>
              <a:ext cx="3564543" cy="3436363"/>
              <a:chOff x="844308" y="3434953"/>
              <a:chExt cx="3390581" cy="3352027"/>
            </a:xfrm>
          </p:grpSpPr>
          <p:graphicFrame>
            <p:nvGraphicFramePr>
              <p:cNvPr id="19" name="Diagram 18">
                <a:extLst>
                  <a:ext uri="{FF2B5EF4-FFF2-40B4-BE49-F238E27FC236}">
                    <a16:creationId xmlns:a16="http://schemas.microsoft.com/office/drawing/2014/main" id="{579F2D0D-4E97-43B5-88CE-27E4422B525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4951773"/>
                  </p:ext>
                </p:extLst>
              </p:nvPr>
            </p:nvGraphicFramePr>
            <p:xfrm>
              <a:off x="844308" y="3434953"/>
              <a:ext cx="3390581" cy="33520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E2CD513-7310-4864-82D3-27A7843B6E74}"/>
                  </a:ext>
                </a:extLst>
              </p:cNvPr>
              <p:cNvSpPr/>
              <p:nvPr/>
            </p:nvSpPr>
            <p:spPr>
              <a:xfrm>
                <a:off x="1846308" y="4752408"/>
                <a:ext cx="1319021" cy="717116"/>
              </a:xfrm>
              <a:prstGeom prst="ellipse">
                <a:avLst/>
              </a:prstGeom>
              <a:ln w="28575">
                <a:solidFill>
                  <a:srgbClr val="ED1C2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300" b="1" dirty="0">
                    <a:solidFill>
                      <a:srgbClr val="2744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Visual Appeal</a:t>
                </a: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4F7A178-9927-4178-8EFC-2C8B561ADE7E}"/>
                </a:ext>
              </a:extLst>
            </p:cNvPr>
            <p:cNvSpPr/>
            <p:nvPr/>
          </p:nvSpPr>
          <p:spPr>
            <a:xfrm>
              <a:off x="610362" y="3609037"/>
              <a:ext cx="3821432" cy="1211431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End Consumers will be able to physically check and enquire about the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answer to pain point of leakage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which is faced frequently in traditional roofing systems like clay tiles and asbestos sheets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Colour does not wash or fade way with time due to seepage and hence has a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longer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life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05AF7A-9AC6-4375-BAF8-CCC93ECDEB65}"/>
                </a:ext>
              </a:extLst>
            </p:cNvPr>
            <p:cNvSpPr/>
            <p:nvPr/>
          </p:nvSpPr>
          <p:spPr>
            <a:xfrm>
              <a:off x="581656" y="5331122"/>
              <a:ext cx="3850137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Effective in disaster prone regions and places with heavy rainfall as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inclined roofing's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will prevent water logging and hence re-work and damping’s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Easy for Maintenance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as it is all weather effective and requires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low investment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for implementation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8766840-B768-4E90-9EAD-2C5779D6AE58}"/>
                </a:ext>
              </a:extLst>
            </p:cNvPr>
            <p:cNvSpPr/>
            <p:nvPr/>
          </p:nvSpPr>
          <p:spPr>
            <a:xfrm>
              <a:off x="7717880" y="3609037"/>
              <a:ext cx="3892458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Market Acquisition &amp; Consumer engagement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towards contribution in Sustainable Construction Practices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Use of RCC and Clay tile roofing needs Cement in huge quantities which results in the huge CO</a:t>
              </a:r>
              <a:r>
                <a:rPr lang="en-IN" sz="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2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production while use of CC sheets will be a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Sustainable practice 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4F7ECD-0D5E-4485-95BB-B5443C265FFD}"/>
              </a:ext>
            </a:extLst>
          </p:cNvPr>
          <p:cNvCxnSpPr>
            <a:cxnSpLocks/>
          </p:cNvCxnSpPr>
          <p:nvPr/>
        </p:nvCxnSpPr>
        <p:spPr>
          <a:xfrm>
            <a:off x="115410" y="3453105"/>
            <a:ext cx="12002610" cy="0"/>
          </a:xfrm>
          <a:prstGeom prst="line">
            <a:avLst/>
          </a:prstGeom>
          <a:ln w="19050">
            <a:solidFill>
              <a:srgbClr val="ED1C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782ED1-4CF4-48FF-BBA7-6D8EF9457CBC}"/>
              </a:ext>
            </a:extLst>
          </p:cNvPr>
          <p:cNvGrpSpPr/>
          <p:nvPr/>
        </p:nvGrpSpPr>
        <p:grpSpPr>
          <a:xfrm>
            <a:off x="167715" y="1167982"/>
            <a:ext cx="11854978" cy="2368748"/>
            <a:chOff x="167715" y="1167982"/>
            <a:chExt cx="11854978" cy="23687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AE4826-6940-48F4-A201-0DA3566C8318}"/>
                </a:ext>
              </a:extLst>
            </p:cNvPr>
            <p:cNvGrpSpPr/>
            <p:nvPr/>
          </p:nvGrpSpPr>
          <p:grpSpPr>
            <a:xfrm>
              <a:off x="167715" y="1474747"/>
              <a:ext cx="2867058" cy="1761006"/>
              <a:chOff x="629753" y="3897297"/>
              <a:chExt cx="3980940" cy="231850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93613BA-1D45-418E-B8CC-6C66729B5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2" t="5441" r="6109" b="20918"/>
              <a:stretch/>
            </p:blipFill>
            <p:spPr>
              <a:xfrm>
                <a:off x="631964" y="3897297"/>
                <a:ext cx="3978729" cy="231850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C3556A-C927-4293-B711-4AF82C882D24}"/>
                  </a:ext>
                </a:extLst>
              </p:cNvPr>
              <p:cNvSpPr txBox="1"/>
              <p:nvPr/>
            </p:nvSpPr>
            <p:spPr>
              <a:xfrm rot="315855">
                <a:off x="629753" y="5225867"/>
                <a:ext cx="3096438" cy="28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JSW CC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DEFB72-4139-402F-9715-24542334B8DF}"/>
                  </a:ext>
                </a:extLst>
              </p:cNvPr>
              <p:cNvSpPr txBox="1"/>
              <p:nvPr/>
            </p:nvSpPr>
            <p:spPr>
              <a:xfrm rot="172793">
                <a:off x="1889193" y="4974243"/>
                <a:ext cx="2675213" cy="28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</a:t>
                </a:r>
              </a:p>
            </p:txBody>
          </p:sp>
        </p:grpSp>
        <p:graphicFrame>
          <p:nvGraphicFramePr>
            <p:cNvPr id="24" name="Diagram 23">
              <a:extLst>
                <a:ext uri="{FF2B5EF4-FFF2-40B4-BE49-F238E27FC236}">
                  <a16:creationId xmlns:a16="http://schemas.microsoft.com/office/drawing/2014/main" id="{941AB818-28A9-4F7D-99D4-E7C276C9EA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5270462"/>
                </p:ext>
              </p:extLst>
            </p:nvPr>
          </p:nvGraphicFramePr>
          <p:xfrm>
            <a:off x="3154619" y="1167982"/>
            <a:ext cx="5898268" cy="23687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25482B6-8F4B-4B33-B8CF-9525087D8C61}"/>
                </a:ext>
              </a:extLst>
            </p:cNvPr>
            <p:cNvGrpSpPr/>
            <p:nvPr/>
          </p:nvGrpSpPr>
          <p:grpSpPr>
            <a:xfrm>
              <a:off x="9157227" y="1405449"/>
              <a:ext cx="2865466" cy="1783023"/>
              <a:chOff x="9157227" y="1372968"/>
              <a:chExt cx="2865466" cy="1783023"/>
            </a:xfrm>
          </p:grpSpPr>
          <p:pic>
            <p:nvPicPr>
              <p:cNvPr id="27" name="Picture 2" descr="warehouse and warehousing meaning types uses pros and cons">
                <a:extLst>
                  <a:ext uri="{FF2B5EF4-FFF2-40B4-BE49-F238E27FC236}">
                    <a16:creationId xmlns:a16="http://schemas.microsoft.com/office/drawing/2014/main" id="{B4BF11BE-7145-4E18-990F-92614553D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2" t="14770" r="30127" b="17087"/>
              <a:stretch/>
            </p:blipFill>
            <p:spPr bwMode="auto">
              <a:xfrm>
                <a:off x="9157227" y="1372968"/>
                <a:ext cx="2865466" cy="17830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AD9DC2-3D9B-4C47-997E-8620B47C61B0}"/>
                  </a:ext>
                </a:extLst>
              </p:cNvPr>
              <p:cNvSpPr txBox="1"/>
              <p:nvPr/>
            </p:nvSpPr>
            <p:spPr>
              <a:xfrm rot="20561826">
                <a:off x="9460110" y="2193154"/>
                <a:ext cx="21237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7D1BFC-97A2-43CF-A865-8391C351EF02}"/>
                  </a:ext>
                </a:extLst>
              </p:cNvPr>
              <p:cNvSpPr txBox="1"/>
              <p:nvPr/>
            </p:nvSpPr>
            <p:spPr>
              <a:xfrm rot="20352378">
                <a:off x="10005204" y="2293158"/>
                <a:ext cx="19266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A8CE87-B25F-4950-BBE6-6D1FDD0B4C83}"/>
                  </a:ext>
                </a:extLst>
              </p:cNvPr>
              <p:cNvSpPr txBox="1"/>
              <p:nvPr/>
            </p:nvSpPr>
            <p:spPr>
              <a:xfrm rot="20430701">
                <a:off x="9699632" y="2244098"/>
                <a:ext cx="21237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</a:t>
                </a:r>
              </a:p>
            </p:txBody>
          </p:sp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C3429B5-3510-475D-8A99-B9390EC8D196}"/>
                </a:ext>
              </a:extLst>
            </p:cNvPr>
            <p:cNvSpPr/>
            <p:nvPr/>
          </p:nvSpPr>
          <p:spPr>
            <a:xfrm>
              <a:off x="3141560" y="1377218"/>
              <a:ext cx="5911327" cy="1954365"/>
            </a:xfrm>
            <a:prstGeom prst="roundRect">
              <a:avLst/>
            </a:prstGeom>
            <a:noFill/>
            <a:ln w="28575">
              <a:solidFill>
                <a:srgbClr val="ED1C23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C81B7-7C29-424F-9A7E-E51A0B9326CD}"/>
              </a:ext>
            </a:extLst>
          </p:cNvPr>
          <p:cNvGrpSpPr/>
          <p:nvPr/>
        </p:nvGrpSpPr>
        <p:grpSpPr>
          <a:xfrm>
            <a:off x="-1017183" y="1476863"/>
            <a:ext cx="4044645" cy="1774215"/>
            <a:chOff x="-1017183" y="1476863"/>
            <a:chExt cx="4044645" cy="17742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9D6904-322D-4E51-BEDF-36E70EDEB9C5}"/>
                </a:ext>
              </a:extLst>
            </p:cNvPr>
            <p:cNvGrpSpPr/>
            <p:nvPr/>
          </p:nvGrpSpPr>
          <p:grpSpPr>
            <a:xfrm>
              <a:off x="-1017183" y="1476863"/>
              <a:ext cx="4044645" cy="1774215"/>
              <a:chOff x="949026" y="3452571"/>
              <a:chExt cx="3593360" cy="15435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6183532-8673-470A-B9C3-E2350989B4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652"/>
              <a:stretch/>
            </p:blipFill>
            <p:spPr>
              <a:xfrm>
                <a:off x="2004214" y="3452571"/>
                <a:ext cx="2538172" cy="154357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8C12F0-0C37-445A-BF2C-0920798474B6}"/>
                  </a:ext>
                </a:extLst>
              </p:cNvPr>
              <p:cNvSpPr txBox="1"/>
              <p:nvPr/>
            </p:nvSpPr>
            <p:spPr>
              <a:xfrm>
                <a:off x="949026" y="4457097"/>
                <a:ext cx="1035452" cy="383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JSW CC JSW CC </a:t>
                </a:r>
              </a:p>
              <a:p>
                <a:r>
                  <a:rPr lang="en-IN" sz="1400" b="1" dirty="0">
                    <a:solidFill>
                      <a:schemeClr val="bg1"/>
                    </a:solidFill>
                    <a:latin typeface="BreuerText" panose="02000506040000020004" pitchFamily="2" charset="0"/>
                  </a:rPr>
                  <a:t>JSW CC JSW CC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F378FB-71E5-4D6D-A848-13A957AEF10E}"/>
                </a:ext>
              </a:extLst>
            </p:cNvPr>
            <p:cNvSpPr txBox="1"/>
            <p:nvPr/>
          </p:nvSpPr>
          <p:spPr>
            <a:xfrm>
              <a:off x="688140" y="2140944"/>
              <a:ext cx="123682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b="1" dirty="0">
                  <a:solidFill>
                    <a:schemeClr val="bg1"/>
                  </a:solidFill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1050" b="1" dirty="0">
                  <a:solidFill>
                    <a:schemeClr val="bg1"/>
                  </a:solidFill>
                  <a:latin typeface="BreuerText" panose="02000506040000020004" pitchFamily="2" charset="0"/>
                </a:rPr>
                <a:t>JSW CC JSW CC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36B7B6-DFB6-4258-A7AB-42F113316A05}"/>
              </a:ext>
            </a:extLst>
          </p:cNvPr>
          <p:cNvGrpSpPr/>
          <p:nvPr/>
        </p:nvGrpSpPr>
        <p:grpSpPr>
          <a:xfrm>
            <a:off x="9173758" y="1351158"/>
            <a:ext cx="2855708" cy="1837314"/>
            <a:chOff x="9173758" y="1351158"/>
            <a:chExt cx="2855708" cy="1837314"/>
          </a:xfrm>
        </p:grpSpPr>
        <p:pic>
          <p:nvPicPr>
            <p:cNvPr id="2050" name="Picture 2" descr="India&amp;#39;s first container home - YouTube">
              <a:extLst>
                <a:ext uri="{FF2B5EF4-FFF2-40B4-BE49-F238E27FC236}">
                  <a16:creationId xmlns:a16="http://schemas.microsoft.com/office/drawing/2014/main" id="{F8D57BBB-7DAC-403E-91AD-251A8220F1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70" b="14992"/>
            <a:stretch/>
          </p:blipFill>
          <p:spPr bwMode="auto">
            <a:xfrm>
              <a:off x="9173758" y="1405450"/>
              <a:ext cx="2855708" cy="1783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B2A34B-32BD-4F1F-98EC-AA0E2DDA4CD4}"/>
                </a:ext>
              </a:extLst>
            </p:cNvPr>
            <p:cNvSpPr txBox="1"/>
            <p:nvPr/>
          </p:nvSpPr>
          <p:spPr>
            <a:xfrm rot="19938936">
              <a:off x="9903585" y="1351158"/>
              <a:ext cx="1236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FB884C-1021-420F-944D-964C5A97A481}"/>
                </a:ext>
              </a:extLst>
            </p:cNvPr>
            <p:cNvSpPr txBox="1"/>
            <p:nvPr/>
          </p:nvSpPr>
          <p:spPr>
            <a:xfrm rot="19981263">
              <a:off x="10095785" y="1550112"/>
              <a:ext cx="1236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D54FB2-BCB2-43FD-96C0-7D89D59FDF06}"/>
                </a:ext>
              </a:extLst>
            </p:cNvPr>
            <p:cNvSpPr txBox="1"/>
            <p:nvPr/>
          </p:nvSpPr>
          <p:spPr>
            <a:xfrm rot="20050459">
              <a:off x="10322455" y="1772931"/>
              <a:ext cx="1236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E769C3-6C33-4A69-87A6-1D781BB46DF4}"/>
                </a:ext>
              </a:extLst>
            </p:cNvPr>
            <p:cNvSpPr txBox="1"/>
            <p:nvPr/>
          </p:nvSpPr>
          <p:spPr>
            <a:xfrm rot="19874008">
              <a:off x="10515304" y="1942956"/>
              <a:ext cx="1236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8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</p:grp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F077E475-8CA3-4FE8-A1C1-F58CFFA87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4603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296BA5DC-6569-4359-ADD3-35C3FAF20E1B}"/>
              </a:ext>
            </a:extLst>
          </p:cNvPr>
          <p:cNvGrpSpPr/>
          <p:nvPr/>
        </p:nvGrpSpPr>
        <p:grpSpPr>
          <a:xfrm>
            <a:off x="9772313" y="485797"/>
            <a:ext cx="1076325" cy="338554"/>
            <a:chOff x="9772313" y="485797"/>
            <a:chExt cx="1076325" cy="33855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89D588-BD66-4C04-9124-F7BBA4B814DE}"/>
                </a:ext>
              </a:extLst>
            </p:cNvPr>
            <p:cNvSpPr/>
            <p:nvPr/>
          </p:nvSpPr>
          <p:spPr>
            <a:xfrm>
              <a:off x="9866228" y="537309"/>
              <a:ext cx="258161" cy="258161"/>
            </a:xfrm>
            <a:prstGeom prst="ellipse">
              <a:avLst/>
            </a:prstGeom>
            <a:solidFill>
              <a:srgbClr val="2744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FA08F6-2563-48CC-82B7-9D19B9576C0A}"/>
                </a:ext>
              </a:extLst>
            </p:cNvPr>
            <p:cNvSpPr txBox="1"/>
            <p:nvPr/>
          </p:nvSpPr>
          <p:spPr>
            <a:xfrm>
              <a:off x="9772313" y="485797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BreuerText" panose="02000506040000020004" pitchFamily="2" charset="0"/>
                </a:rPr>
                <a:t>1</a:t>
              </a:r>
              <a:r>
                <a:rPr lang="en-IN" sz="1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    2    3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9B38852-7955-41C8-829B-6BF1EA1ED122}"/>
                </a:ext>
              </a:extLst>
            </p:cNvPr>
            <p:cNvSpPr/>
            <p:nvPr/>
          </p:nvSpPr>
          <p:spPr>
            <a:xfrm>
              <a:off x="10162489" y="539609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319409F-4625-4DF9-873C-D9E8878F813C}"/>
                </a:ext>
              </a:extLst>
            </p:cNvPr>
            <p:cNvSpPr/>
            <p:nvPr/>
          </p:nvSpPr>
          <p:spPr>
            <a:xfrm>
              <a:off x="10460879" y="546071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CA2CF1-C01D-460E-8A62-50F8706F3FB7}"/>
              </a:ext>
            </a:extLst>
          </p:cNvPr>
          <p:cNvSpPr txBox="1"/>
          <p:nvPr/>
        </p:nvSpPr>
        <p:spPr>
          <a:xfrm>
            <a:off x="520948" y="1030600"/>
            <a:ext cx="2272683" cy="369332"/>
          </a:xfrm>
          <a:prstGeom prst="rect">
            <a:avLst/>
          </a:prstGeom>
          <a:noFill/>
          <a:ln w="19050">
            <a:solidFill>
              <a:srgbClr val="ED1C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744A0"/>
                </a:solidFill>
                <a:latin typeface="BreuerText" panose="02000506040000020004" pitchFamily="2" charset="0"/>
              </a:rPr>
              <a:t>Category Penetration</a:t>
            </a:r>
          </a:p>
        </p:txBody>
      </p:sp>
    </p:spTree>
    <p:extLst>
      <p:ext uri="{BB962C8B-B14F-4D97-AF65-F5344CB8AC3E}">
        <p14:creationId xmlns:p14="http://schemas.microsoft.com/office/powerpoint/2010/main" val="140429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E055BC-4694-48C4-A157-16C6A6FDB444}"/>
              </a:ext>
            </a:extLst>
          </p:cNvPr>
          <p:cNvSpPr txBox="1"/>
          <p:nvPr/>
        </p:nvSpPr>
        <p:spPr>
          <a:xfrm>
            <a:off x="3694888" y="632006"/>
            <a:ext cx="48436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u="sng" dirty="0">
                <a:solidFill>
                  <a:srgbClr val="2744A0"/>
                </a:solidFill>
                <a:latin typeface="BreuerText" panose="02000506040000020004" pitchFamily="2" charset="0"/>
              </a:rPr>
              <a:t>Temporary Structures</a:t>
            </a:r>
          </a:p>
          <a:p>
            <a:pPr algn="ctr"/>
            <a:r>
              <a:rPr lang="en-IN" sz="1600" b="1" dirty="0">
                <a:solidFill>
                  <a:srgbClr val="2744A0"/>
                </a:solidFill>
                <a:latin typeface="BreuerText" panose="02000506040000020004" pitchFamily="2" charset="0"/>
              </a:rPr>
              <a:t>(institutional and cultural set-ups) </a:t>
            </a:r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2FF17-E9B7-4A68-B7CF-08D4F85FD4BC}"/>
              </a:ext>
            </a:extLst>
          </p:cNvPr>
          <p:cNvSpPr txBox="1"/>
          <p:nvPr/>
        </p:nvSpPr>
        <p:spPr>
          <a:xfrm>
            <a:off x="191882" y="4550077"/>
            <a:ext cx="3463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400" b="1" dirty="0">
              <a:solidFill>
                <a:srgbClr val="2744A0"/>
              </a:solidFill>
              <a:latin typeface="BreuerText" panose="02000506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616F2E-A0F9-43DA-9933-7DEC8065E12B}"/>
              </a:ext>
            </a:extLst>
          </p:cNvPr>
          <p:cNvCxnSpPr>
            <a:cxnSpLocks/>
          </p:cNvCxnSpPr>
          <p:nvPr/>
        </p:nvCxnSpPr>
        <p:spPr>
          <a:xfrm>
            <a:off x="115410" y="3472457"/>
            <a:ext cx="12002610" cy="0"/>
          </a:xfrm>
          <a:prstGeom prst="line">
            <a:avLst/>
          </a:prstGeom>
          <a:ln w="19050">
            <a:solidFill>
              <a:srgbClr val="ED1C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024295-1B18-4872-A460-6F93532BB470}"/>
              </a:ext>
            </a:extLst>
          </p:cNvPr>
          <p:cNvGrpSpPr/>
          <p:nvPr/>
        </p:nvGrpSpPr>
        <p:grpSpPr>
          <a:xfrm>
            <a:off x="167715" y="1201361"/>
            <a:ext cx="11854978" cy="2368748"/>
            <a:chOff x="167715" y="1201361"/>
            <a:chExt cx="11854978" cy="23687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394A16-971F-4A94-952C-36EEDDFE52F7}"/>
                </a:ext>
              </a:extLst>
            </p:cNvPr>
            <p:cNvGrpSpPr/>
            <p:nvPr/>
          </p:nvGrpSpPr>
          <p:grpSpPr>
            <a:xfrm>
              <a:off x="167715" y="1474747"/>
              <a:ext cx="2867058" cy="1761006"/>
              <a:chOff x="629753" y="3897297"/>
              <a:chExt cx="3980940" cy="231850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2B49B0A-8BF4-48A4-83BB-DD2173D78B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2" t="5441" r="6109" b="20918"/>
              <a:stretch/>
            </p:blipFill>
            <p:spPr>
              <a:xfrm>
                <a:off x="631964" y="3897297"/>
                <a:ext cx="3978729" cy="231850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3AB92E-9F2B-48AC-85D0-73A534B110E8}"/>
                  </a:ext>
                </a:extLst>
              </p:cNvPr>
              <p:cNvSpPr txBox="1"/>
              <p:nvPr/>
            </p:nvSpPr>
            <p:spPr>
              <a:xfrm rot="315855">
                <a:off x="629753" y="5225867"/>
                <a:ext cx="3096438" cy="28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JSW CC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0DB6D1-51DA-43F4-884F-D7ABD831C577}"/>
                  </a:ext>
                </a:extLst>
              </p:cNvPr>
              <p:cNvSpPr txBox="1"/>
              <p:nvPr/>
            </p:nvSpPr>
            <p:spPr>
              <a:xfrm rot="172793">
                <a:off x="1889193" y="4974243"/>
                <a:ext cx="2675213" cy="28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</a:t>
                </a:r>
              </a:p>
            </p:txBody>
          </p:sp>
        </p:grpSp>
        <p:graphicFrame>
          <p:nvGraphicFramePr>
            <p:cNvPr id="34" name="Diagram 33">
              <a:extLst>
                <a:ext uri="{FF2B5EF4-FFF2-40B4-BE49-F238E27FC236}">
                  <a16:creationId xmlns:a16="http://schemas.microsoft.com/office/drawing/2014/main" id="{9AB9DF28-A450-47B2-8E38-3029AE0085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4923713"/>
                </p:ext>
              </p:extLst>
            </p:nvPr>
          </p:nvGraphicFramePr>
          <p:xfrm>
            <a:off x="3154619" y="1201361"/>
            <a:ext cx="5898268" cy="23687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1116D78-0344-4C75-8E61-BDA9D0369A59}"/>
                </a:ext>
              </a:extLst>
            </p:cNvPr>
            <p:cNvGrpSpPr/>
            <p:nvPr/>
          </p:nvGrpSpPr>
          <p:grpSpPr>
            <a:xfrm>
              <a:off x="9157227" y="1405449"/>
              <a:ext cx="2865466" cy="1783023"/>
              <a:chOff x="9157227" y="1372968"/>
              <a:chExt cx="2865466" cy="1783023"/>
            </a:xfrm>
          </p:grpSpPr>
          <p:pic>
            <p:nvPicPr>
              <p:cNvPr id="37" name="Picture 2" descr="warehouse and warehousing meaning types uses pros and cons">
                <a:extLst>
                  <a:ext uri="{FF2B5EF4-FFF2-40B4-BE49-F238E27FC236}">
                    <a16:creationId xmlns:a16="http://schemas.microsoft.com/office/drawing/2014/main" id="{A88D15BC-3088-48EA-B1BE-1CC63723F7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2" t="14770" r="30127" b="17087"/>
              <a:stretch/>
            </p:blipFill>
            <p:spPr bwMode="auto">
              <a:xfrm>
                <a:off x="9157227" y="1372968"/>
                <a:ext cx="2865466" cy="17830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37762D-AE82-401C-B731-B6586D292D93}"/>
                  </a:ext>
                </a:extLst>
              </p:cNvPr>
              <p:cNvSpPr txBox="1"/>
              <p:nvPr/>
            </p:nvSpPr>
            <p:spPr>
              <a:xfrm rot="20561826">
                <a:off x="9460110" y="2193154"/>
                <a:ext cx="21237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13F4B9-164D-4FE3-855F-3EE6D57DA44E}"/>
                  </a:ext>
                </a:extLst>
              </p:cNvPr>
              <p:cNvSpPr txBox="1"/>
              <p:nvPr/>
            </p:nvSpPr>
            <p:spPr>
              <a:xfrm rot="20352378">
                <a:off x="10005204" y="2293158"/>
                <a:ext cx="19266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473BD2-3808-41D9-B8EC-B994EF06C4FE}"/>
                  </a:ext>
                </a:extLst>
              </p:cNvPr>
              <p:cNvSpPr txBox="1"/>
              <p:nvPr/>
            </p:nvSpPr>
            <p:spPr>
              <a:xfrm rot="20430701">
                <a:off x="9699632" y="2244098"/>
                <a:ext cx="21237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b="1" dirty="0">
                    <a:latin typeface="BreuerText" panose="02000506040000020004" pitchFamily="2" charset="0"/>
                  </a:rPr>
                  <a:t>JSW CC JSW CC JSW CC JSW CC JSW CC </a:t>
                </a:r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1D5DB6F-B243-47FE-A22E-1EECF5D39DE4}"/>
                </a:ext>
              </a:extLst>
            </p:cNvPr>
            <p:cNvSpPr/>
            <p:nvPr/>
          </p:nvSpPr>
          <p:spPr>
            <a:xfrm>
              <a:off x="3141560" y="1384104"/>
              <a:ext cx="5911327" cy="1975709"/>
            </a:xfrm>
            <a:prstGeom prst="roundRect">
              <a:avLst/>
            </a:prstGeom>
            <a:noFill/>
            <a:ln w="28575">
              <a:solidFill>
                <a:srgbClr val="ED1C23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592A7E-3B74-4BD1-AFA1-14299830D572}"/>
              </a:ext>
            </a:extLst>
          </p:cNvPr>
          <p:cNvGrpSpPr/>
          <p:nvPr/>
        </p:nvGrpSpPr>
        <p:grpSpPr>
          <a:xfrm>
            <a:off x="581656" y="3463579"/>
            <a:ext cx="11028682" cy="3436363"/>
            <a:chOff x="581656" y="3463579"/>
            <a:chExt cx="11028682" cy="343636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E84EBC8-94E1-4FDE-82EE-B66DC3A5ACC6}"/>
                </a:ext>
              </a:extLst>
            </p:cNvPr>
            <p:cNvSpPr/>
            <p:nvPr/>
          </p:nvSpPr>
          <p:spPr>
            <a:xfrm>
              <a:off x="7717880" y="5331122"/>
              <a:ext cx="3892458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Coloured sheets will fulfil the </a:t>
              </a:r>
              <a:r>
                <a:rPr lang="en-IN" sz="1200" b="1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cultural aspirations </a:t>
              </a:r>
              <a:r>
                <a:rPr lang="en-IN" sz="12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of the regions who are relating themselves with particular colours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Collaborations during festivals will impact the normal consumers as well resulting in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increment of sales from dual consumers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because of aesthetic appeal</a:t>
              </a:r>
              <a:r>
                <a:rPr lang="en-US" sz="1200" b="0" i="0" u="none" strike="noStrike" baseline="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1DCE55-F9DB-4BF4-B681-7783C3C5206D}"/>
                </a:ext>
              </a:extLst>
            </p:cNvPr>
            <p:cNvGrpSpPr/>
            <p:nvPr/>
          </p:nvGrpSpPr>
          <p:grpSpPr>
            <a:xfrm>
              <a:off x="4313726" y="3463579"/>
              <a:ext cx="3564543" cy="3436363"/>
              <a:chOff x="844308" y="3434953"/>
              <a:chExt cx="3390581" cy="3352027"/>
            </a:xfrm>
          </p:grpSpPr>
          <p:graphicFrame>
            <p:nvGraphicFramePr>
              <p:cNvPr id="50" name="Diagram 49">
                <a:extLst>
                  <a:ext uri="{FF2B5EF4-FFF2-40B4-BE49-F238E27FC236}">
                    <a16:creationId xmlns:a16="http://schemas.microsoft.com/office/drawing/2014/main" id="{E6FF64B7-006C-4E8A-99A6-3C691E5857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0678353"/>
                  </p:ext>
                </p:extLst>
              </p:nvPr>
            </p:nvGraphicFramePr>
            <p:xfrm>
              <a:off x="844308" y="3434953"/>
              <a:ext cx="3390581" cy="33520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A227FCC-8B30-4A30-808A-6D342A495F90}"/>
                  </a:ext>
                </a:extLst>
              </p:cNvPr>
              <p:cNvSpPr/>
              <p:nvPr/>
            </p:nvSpPr>
            <p:spPr>
              <a:xfrm>
                <a:off x="1846308" y="4752408"/>
                <a:ext cx="1319021" cy="717116"/>
              </a:xfrm>
              <a:prstGeom prst="ellipse">
                <a:avLst/>
              </a:prstGeom>
              <a:ln w="28575">
                <a:solidFill>
                  <a:srgbClr val="ED1C2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300" b="1" dirty="0">
                    <a:solidFill>
                      <a:srgbClr val="2744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Greater Visibility</a:t>
                </a:r>
              </a:p>
            </p:txBody>
          </p:sp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D960060-CC65-4645-BA65-B998328E9920}"/>
                </a:ext>
              </a:extLst>
            </p:cNvPr>
            <p:cNvSpPr/>
            <p:nvPr/>
          </p:nvSpPr>
          <p:spPr>
            <a:xfrm>
              <a:off x="610362" y="3609037"/>
              <a:ext cx="3821432" cy="1211431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Usage in Traffic Booths and Mobile Police Booths for people to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believe in the brand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Leveraging the will and strength of policemen and coagulating it with the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Will of Steel (WOS)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of JSW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Venture in large contracts with state governments gripping the indomitable spirit of the police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ABD171C-4FF3-421B-9793-44732479AF46}"/>
                </a:ext>
              </a:extLst>
            </p:cNvPr>
            <p:cNvSpPr/>
            <p:nvPr/>
          </p:nvSpPr>
          <p:spPr>
            <a:xfrm>
              <a:off x="581656" y="5331122"/>
              <a:ext cx="3850137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Booths present at each Chouraha &amp; Nukkad, hence provides the required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touch points &amp; visibility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Reaching out to the people who mattered;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protecting those who protect us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The brand has to be felt; one should </a:t>
              </a:r>
              <a:r>
                <a:rPr lang="en-US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feel the steel in their nerves</a:t>
              </a:r>
              <a:endParaRPr lang="en-IN" sz="1200" b="1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24E1B24-FE45-42F7-A42D-C5EDD626257E}"/>
                </a:ext>
              </a:extLst>
            </p:cNvPr>
            <p:cNvSpPr/>
            <p:nvPr/>
          </p:nvSpPr>
          <p:spPr>
            <a:xfrm>
              <a:off x="7717880" y="3609037"/>
              <a:ext cx="3892458" cy="1211432"/>
            </a:xfrm>
            <a:prstGeom prst="roundRect">
              <a:avLst/>
            </a:prstGeom>
            <a:ln w="28575">
              <a:solidFill>
                <a:srgbClr val="2744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Collaboration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with states and for pandals and setups during festivals like Durga Puja in West Bengal, Ganesh Utsav in Maharashtra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Associate the brand with the </a:t>
              </a:r>
              <a:r>
                <a:rPr lang="en-IN" sz="1200" b="1" dirty="0">
                  <a:solidFill>
                    <a:srgbClr val="2744A0"/>
                  </a:solidFill>
                  <a:latin typeface="BreuerText" panose="02000506040000020004" pitchFamily="2" charset="0"/>
                </a:rPr>
                <a:t>emotional value and influence </a:t>
              </a:r>
              <a:r>
                <a:rPr lang="en-IN" sz="12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the influencers who spread the word of mouth</a:t>
              </a:r>
              <a:endParaRPr lang="en-IN" sz="1200" b="1" dirty="0">
                <a:solidFill>
                  <a:srgbClr val="2744A0"/>
                </a:solidFill>
                <a:latin typeface="BreuerText" panose="02000506040000020004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3DE395E-845A-4565-82BA-DF58357317BD}"/>
              </a:ext>
            </a:extLst>
          </p:cNvPr>
          <p:cNvGrpSpPr/>
          <p:nvPr/>
        </p:nvGrpSpPr>
        <p:grpSpPr>
          <a:xfrm>
            <a:off x="9157227" y="1405449"/>
            <a:ext cx="2865466" cy="1761007"/>
            <a:chOff x="9157227" y="1405449"/>
            <a:chExt cx="2865466" cy="1761007"/>
          </a:xfrm>
        </p:grpSpPr>
        <p:pic>
          <p:nvPicPr>
            <p:cNvPr id="1026" name="Picture 2" descr="Tripura all set for low-key Durga Puja celebrations this time | EastMojo">
              <a:extLst>
                <a:ext uri="{FF2B5EF4-FFF2-40B4-BE49-F238E27FC236}">
                  <a16:creationId xmlns:a16="http://schemas.microsoft.com/office/drawing/2014/main" id="{0BE4BC1B-8733-4050-869C-510790DEA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227" y="1405449"/>
              <a:ext cx="2865466" cy="176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96D648-5040-4512-9009-57ACE2809CEF}"/>
                </a:ext>
              </a:extLst>
            </p:cNvPr>
            <p:cNvSpPr txBox="1"/>
            <p:nvPr/>
          </p:nvSpPr>
          <p:spPr>
            <a:xfrm rot="20426973">
              <a:off x="9422022" y="1485747"/>
              <a:ext cx="1215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C7C68EF-A3B6-4EAA-9492-6A5B57298EB7}"/>
                </a:ext>
              </a:extLst>
            </p:cNvPr>
            <p:cNvSpPr txBox="1"/>
            <p:nvPr/>
          </p:nvSpPr>
          <p:spPr>
            <a:xfrm rot="1906432">
              <a:off x="10241736" y="1710149"/>
              <a:ext cx="1215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B6A51C-0948-41FF-8872-D375CE5605BE}"/>
              </a:ext>
            </a:extLst>
          </p:cNvPr>
          <p:cNvGrpSpPr/>
          <p:nvPr/>
        </p:nvGrpSpPr>
        <p:grpSpPr>
          <a:xfrm>
            <a:off x="180283" y="1474747"/>
            <a:ext cx="2865466" cy="1769884"/>
            <a:chOff x="180283" y="1474747"/>
            <a:chExt cx="2865466" cy="176988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FDA7B0-5DC2-4E0E-990A-8F1588661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83" y="1474747"/>
              <a:ext cx="2865466" cy="17698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C8A2E6-2E8B-4C39-8E5C-A2141599A5FC}"/>
                </a:ext>
              </a:extLst>
            </p:cNvPr>
            <p:cNvSpPr txBox="1"/>
            <p:nvPr/>
          </p:nvSpPr>
          <p:spPr>
            <a:xfrm rot="16376114">
              <a:off x="120503" y="2147500"/>
              <a:ext cx="121537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1050" b="1" dirty="0">
                  <a:latin typeface="BreuerText" panose="02000506040000020004" pitchFamily="2" charset="0"/>
                </a:rPr>
                <a:t>JSW CC JSW CC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657269-25B2-4E58-9A8B-353F937FA36E}"/>
                </a:ext>
              </a:extLst>
            </p:cNvPr>
            <p:cNvSpPr txBox="1"/>
            <p:nvPr/>
          </p:nvSpPr>
          <p:spPr>
            <a:xfrm>
              <a:off x="1714467" y="2071359"/>
              <a:ext cx="6000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b="1" dirty="0">
                  <a:latin typeface="BreuerText" panose="02000506040000020004" pitchFamily="2" charset="0"/>
                </a:rPr>
                <a:t>JSW CC </a:t>
              </a:r>
            </a:p>
            <a:p>
              <a:r>
                <a:rPr lang="en-IN" sz="1050" b="1" dirty="0">
                  <a:latin typeface="BreuerText" panose="02000506040000020004" pitchFamily="2" charset="0"/>
                </a:rPr>
                <a:t>JSW CC</a:t>
              </a:r>
            </a:p>
            <a:p>
              <a:r>
                <a:rPr lang="en-IN" sz="1050" b="1" dirty="0">
                  <a:latin typeface="BreuerText" panose="02000506040000020004" pitchFamily="2" charset="0"/>
                </a:rPr>
                <a:t>JSW CC</a:t>
              </a:r>
            </a:p>
            <a:p>
              <a:r>
                <a:rPr lang="en-IN" sz="1050" b="1" dirty="0">
                  <a:latin typeface="BreuerText" panose="02000506040000020004" pitchFamily="2" charset="0"/>
                </a:rPr>
                <a:t>JSW CC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56E499-7FC5-4B82-A7EF-7BC4CD4A7E66}"/>
                </a:ext>
              </a:extLst>
            </p:cNvPr>
            <p:cNvSpPr txBox="1"/>
            <p:nvPr/>
          </p:nvSpPr>
          <p:spPr>
            <a:xfrm rot="20294004">
              <a:off x="564157" y="1591583"/>
              <a:ext cx="1025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5312E1-C2B5-42B7-9AC3-23F28C505804}"/>
                </a:ext>
              </a:extLst>
            </p:cNvPr>
            <p:cNvSpPr txBox="1"/>
            <p:nvPr/>
          </p:nvSpPr>
          <p:spPr>
            <a:xfrm rot="1519265">
              <a:off x="1356982" y="1716872"/>
              <a:ext cx="1025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  <a:p>
              <a:r>
                <a:rPr lang="en-IN" sz="900" b="1" dirty="0">
                  <a:latin typeface="BreuerText" panose="02000506040000020004" pitchFamily="2" charset="0"/>
                </a:rPr>
                <a:t>JSW CC JSW CC</a:t>
              </a:r>
            </a:p>
          </p:txBody>
        </p:sp>
      </p:grpSp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C3E82ECF-8FF3-4633-8323-EF5EF276E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262217"/>
              </p:ext>
            </p:extLst>
          </p:nvPr>
        </p:nvGraphicFramePr>
        <p:xfrm>
          <a:off x="2902011" y="53267"/>
          <a:ext cx="8128000" cy="4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19D26BA2-BE0C-4744-8C8B-CBE9379CCF5A}"/>
              </a:ext>
            </a:extLst>
          </p:cNvPr>
          <p:cNvGrpSpPr/>
          <p:nvPr/>
        </p:nvGrpSpPr>
        <p:grpSpPr>
          <a:xfrm>
            <a:off x="9772313" y="485797"/>
            <a:ext cx="1076325" cy="338554"/>
            <a:chOff x="9772313" y="485797"/>
            <a:chExt cx="1076325" cy="33855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76D8E6E-4820-4425-9939-A1348E5E118C}"/>
                </a:ext>
              </a:extLst>
            </p:cNvPr>
            <p:cNvSpPr/>
            <p:nvPr/>
          </p:nvSpPr>
          <p:spPr>
            <a:xfrm>
              <a:off x="10162489" y="539609"/>
              <a:ext cx="258161" cy="258161"/>
            </a:xfrm>
            <a:prstGeom prst="ellipse">
              <a:avLst/>
            </a:prstGeom>
            <a:solidFill>
              <a:srgbClr val="2744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E09424-373A-4589-ADA0-DA9490F3F5B8}"/>
                </a:ext>
              </a:extLst>
            </p:cNvPr>
            <p:cNvSpPr txBox="1"/>
            <p:nvPr/>
          </p:nvSpPr>
          <p:spPr>
            <a:xfrm>
              <a:off x="9772313" y="485797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1     </a:t>
              </a:r>
              <a:r>
                <a:rPr lang="en-IN" sz="1600" dirty="0">
                  <a:solidFill>
                    <a:schemeClr val="bg1"/>
                  </a:solidFill>
                  <a:latin typeface="BreuerText" panose="02000506040000020004" pitchFamily="2" charset="0"/>
                </a:rPr>
                <a:t>2</a:t>
              </a:r>
              <a:r>
                <a:rPr lang="en-IN" sz="1600" dirty="0">
                  <a:solidFill>
                    <a:srgbClr val="2744A0"/>
                  </a:solidFill>
                  <a:latin typeface="BreuerText" panose="02000506040000020004" pitchFamily="2" charset="0"/>
                </a:rPr>
                <a:t>    3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91814F7-328F-4A58-8F43-27A5A0F685ED}"/>
                </a:ext>
              </a:extLst>
            </p:cNvPr>
            <p:cNvSpPr/>
            <p:nvPr/>
          </p:nvSpPr>
          <p:spPr>
            <a:xfrm>
              <a:off x="9866228" y="537309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C9EA8E4-AE58-4F08-AA97-E3D913238480}"/>
                </a:ext>
              </a:extLst>
            </p:cNvPr>
            <p:cNvSpPr/>
            <p:nvPr/>
          </p:nvSpPr>
          <p:spPr>
            <a:xfrm>
              <a:off x="10460879" y="546071"/>
              <a:ext cx="258161" cy="2581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CE60B61-5C69-46B9-B152-361027ED6CBA}"/>
              </a:ext>
            </a:extLst>
          </p:cNvPr>
          <p:cNvSpPr txBox="1"/>
          <p:nvPr/>
        </p:nvSpPr>
        <p:spPr>
          <a:xfrm>
            <a:off x="520948" y="1030600"/>
            <a:ext cx="2272683" cy="369332"/>
          </a:xfrm>
          <a:prstGeom prst="rect">
            <a:avLst/>
          </a:prstGeom>
          <a:noFill/>
          <a:ln w="19050">
            <a:solidFill>
              <a:srgbClr val="ED1C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744A0"/>
                </a:solidFill>
                <a:latin typeface="BreuerText" panose="02000506040000020004" pitchFamily="2" charset="0"/>
              </a:rPr>
              <a:t>Category Penetration</a:t>
            </a:r>
          </a:p>
        </p:txBody>
      </p:sp>
    </p:spTree>
    <p:extLst>
      <p:ext uri="{BB962C8B-B14F-4D97-AF65-F5344CB8AC3E}">
        <p14:creationId xmlns:p14="http://schemas.microsoft.com/office/powerpoint/2010/main" val="174852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2272</Words>
  <Application>Microsoft Office PowerPoint</Application>
  <PresentationFormat>Widescreen</PresentationFormat>
  <Paragraphs>426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BreuerText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</dc:creator>
  <cp:lastModifiedBy>Ojasvi Agrawal</cp:lastModifiedBy>
  <cp:revision>134</cp:revision>
  <dcterms:created xsi:type="dcterms:W3CDTF">2021-07-28T12:33:24Z</dcterms:created>
  <dcterms:modified xsi:type="dcterms:W3CDTF">2021-08-22T07:36:30Z</dcterms:modified>
</cp:coreProperties>
</file>